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35" r:id="rId5"/>
    <p:sldMasterId id="2147483768" r:id="rId6"/>
    <p:sldMasterId id="2147483793" r:id="rId7"/>
    <p:sldMasterId id="2147483821" r:id="rId8"/>
  </p:sldMasterIdLst>
  <p:notesMasterIdLst>
    <p:notesMasterId r:id="rId32"/>
  </p:notesMasterIdLst>
  <p:sldIdLst>
    <p:sldId id="2147310285" r:id="rId9"/>
    <p:sldId id="2147310286" r:id="rId10"/>
    <p:sldId id="321" r:id="rId11"/>
    <p:sldId id="6502" r:id="rId12"/>
    <p:sldId id="6319" r:id="rId13"/>
    <p:sldId id="6508" r:id="rId14"/>
    <p:sldId id="7077" r:id="rId15"/>
    <p:sldId id="1418" r:id="rId16"/>
    <p:sldId id="1427" r:id="rId17"/>
    <p:sldId id="261" r:id="rId18"/>
    <p:sldId id="2147310234" r:id="rId19"/>
    <p:sldId id="2147310235" r:id="rId20"/>
    <p:sldId id="2147310236" r:id="rId21"/>
    <p:sldId id="2147310237" r:id="rId22"/>
    <p:sldId id="2147310238" r:id="rId23"/>
    <p:sldId id="1391" r:id="rId24"/>
    <p:sldId id="1467" r:id="rId25"/>
    <p:sldId id="2147310239" r:id="rId26"/>
    <p:sldId id="1401" r:id="rId27"/>
    <p:sldId id="1473" r:id="rId28"/>
    <p:sldId id="257" r:id="rId29"/>
    <p:sldId id="1406" r:id="rId30"/>
    <p:sldId id="2362" r:id="rId31"/>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chs Helmut" initials="FU" lastIdx="1" clrIdx="0"/>
  <p:cmAuthor id="2" name="Schachtschneider, Martin" initials="SM" lastIdx="1" clrIdx="1">
    <p:extLst>
      <p:ext uri="{19B8F6BF-5375-455C-9EA6-DF929625EA0E}">
        <p15:presenceInfo xmlns:p15="http://schemas.microsoft.com/office/powerpoint/2012/main" userId="S::schachtschneider@de.belfor.com::81faea0b-ffef-40e8-88c9-baf736a70b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71263" autoAdjust="0"/>
  </p:normalViewPr>
  <p:slideViewPr>
    <p:cSldViewPr snapToGrid="0">
      <p:cViewPr varScale="1">
        <p:scale>
          <a:sx n="43" d="100"/>
          <a:sy n="43" d="100"/>
        </p:scale>
        <p:origin x="1518" y="54"/>
      </p:cViewPr>
      <p:guideLst/>
    </p:cSldViewPr>
  </p:slideViewPr>
  <p:notesTextViewPr>
    <p:cViewPr>
      <p:scale>
        <a:sx n="1" d="1"/>
        <a:sy n="1" d="1"/>
      </p:scale>
      <p:origin x="0" y="0"/>
    </p:cViewPr>
  </p:notesTextViewPr>
  <p:notesViewPr>
    <p:cSldViewPr snapToGrid="0">
      <p:cViewPr varScale="1">
        <p:scale>
          <a:sx n="42" d="100"/>
          <a:sy n="42" d="100"/>
        </p:scale>
        <p:origin x="2856"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5D8190-2AA4-4CAD-82C5-499998EC7DC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27C7F99-5C44-4F31-835D-C12FD1E453D7}">
      <dgm:prSet/>
      <dgm:spPr/>
      <dgm:t>
        <a:bodyPr/>
        <a:lstStyle/>
        <a:p>
          <a:r>
            <a:rPr lang="de-DE" dirty="0"/>
            <a:t>Management – Wortbedeutung</a:t>
          </a:r>
          <a:endParaRPr lang="en-US" dirty="0"/>
        </a:p>
      </dgm:t>
    </dgm:pt>
    <dgm:pt modelId="{9726FF26-536E-4460-8862-2E1E12DC4597}" type="parTrans" cxnId="{53B3A041-2F9F-4687-9EA6-CC7FA90ECC2F}">
      <dgm:prSet/>
      <dgm:spPr/>
      <dgm:t>
        <a:bodyPr/>
        <a:lstStyle/>
        <a:p>
          <a:endParaRPr lang="en-US"/>
        </a:p>
      </dgm:t>
    </dgm:pt>
    <dgm:pt modelId="{D31D885E-CA4E-4D98-A648-D54306D67F24}" type="sibTrans" cxnId="{53B3A041-2F9F-4687-9EA6-CC7FA90ECC2F}">
      <dgm:prSet/>
      <dgm:spPr/>
      <dgm:t>
        <a:bodyPr/>
        <a:lstStyle/>
        <a:p>
          <a:endParaRPr lang="en-US"/>
        </a:p>
      </dgm:t>
    </dgm:pt>
    <dgm:pt modelId="{AA88FCF5-DF25-4F0C-A439-2A630A7A63CD}">
      <dgm:prSet/>
      <dgm:spPr/>
      <dgm:t>
        <a:bodyPr/>
        <a:lstStyle/>
        <a:p>
          <a:r>
            <a:rPr lang="de-DE" dirty="0"/>
            <a:t>„</a:t>
          </a:r>
          <a:r>
            <a:rPr lang="de-DE" dirty="0" err="1"/>
            <a:t>the</a:t>
          </a:r>
          <a:r>
            <a:rPr lang="de-DE" dirty="0"/>
            <a:t> </a:t>
          </a:r>
          <a:r>
            <a:rPr lang="de-DE" dirty="0" err="1"/>
            <a:t>skillful</a:t>
          </a:r>
          <a:r>
            <a:rPr lang="de-DE" dirty="0"/>
            <a:t> </a:t>
          </a:r>
          <a:r>
            <a:rPr lang="de-DE" dirty="0" err="1"/>
            <a:t>or</a:t>
          </a:r>
          <a:r>
            <a:rPr lang="de-DE" dirty="0"/>
            <a:t> </a:t>
          </a:r>
        </a:p>
        <a:p>
          <a:r>
            <a:rPr lang="de-DE" dirty="0" err="1"/>
            <a:t>resourceful</a:t>
          </a:r>
          <a:r>
            <a:rPr lang="de-DE" dirty="0"/>
            <a:t> </a:t>
          </a:r>
          <a:r>
            <a:rPr lang="de-DE" dirty="0" err="1"/>
            <a:t>use</a:t>
          </a:r>
          <a:r>
            <a:rPr lang="de-DE" dirty="0"/>
            <a:t> </a:t>
          </a:r>
        </a:p>
        <a:p>
          <a:r>
            <a:rPr lang="de-DE" dirty="0" err="1"/>
            <a:t>of</a:t>
          </a:r>
          <a:r>
            <a:rPr lang="de-DE" dirty="0"/>
            <a:t> time and material“</a:t>
          </a:r>
          <a:endParaRPr lang="en-US" dirty="0"/>
        </a:p>
      </dgm:t>
    </dgm:pt>
    <dgm:pt modelId="{2FF3500D-E68D-4685-A273-413A5A597941}" type="parTrans" cxnId="{88E5FE51-0B9D-487D-B9A6-20D802E6054B}">
      <dgm:prSet/>
      <dgm:spPr/>
      <dgm:t>
        <a:bodyPr/>
        <a:lstStyle/>
        <a:p>
          <a:endParaRPr lang="en-US"/>
        </a:p>
      </dgm:t>
    </dgm:pt>
    <dgm:pt modelId="{580A08E2-937B-4D14-A32D-266D511780C7}" type="sibTrans" cxnId="{88E5FE51-0B9D-487D-B9A6-20D802E6054B}">
      <dgm:prSet/>
      <dgm:spPr/>
      <dgm:t>
        <a:bodyPr/>
        <a:lstStyle/>
        <a:p>
          <a:endParaRPr lang="en-US"/>
        </a:p>
      </dgm:t>
    </dgm:pt>
    <dgm:pt modelId="{51F9EA5E-ED94-4C8B-82EE-66574144CD17}" type="pres">
      <dgm:prSet presAssocID="{705D8190-2AA4-4CAD-82C5-499998EC7DCB}" presName="vert0" presStyleCnt="0">
        <dgm:presLayoutVars>
          <dgm:dir/>
          <dgm:animOne val="branch"/>
          <dgm:animLvl val="lvl"/>
        </dgm:presLayoutVars>
      </dgm:prSet>
      <dgm:spPr/>
    </dgm:pt>
    <dgm:pt modelId="{E958F980-59EC-43EC-A315-A83E27A09F64}" type="pres">
      <dgm:prSet presAssocID="{127C7F99-5C44-4F31-835D-C12FD1E453D7}" presName="thickLine" presStyleLbl="alignNode1" presStyleIdx="0" presStyleCnt="1"/>
      <dgm:spPr/>
    </dgm:pt>
    <dgm:pt modelId="{4DEF5B88-4475-442D-8223-24BC058A4739}" type="pres">
      <dgm:prSet presAssocID="{127C7F99-5C44-4F31-835D-C12FD1E453D7}" presName="horz1" presStyleCnt="0"/>
      <dgm:spPr/>
    </dgm:pt>
    <dgm:pt modelId="{2E1781FE-73A5-47A7-A802-5A1E3EB46638}" type="pres">
      <dgm:prSet presAssocID="{127C7F99-5C44-4F31-835D-C12FD1E453D7}" presName="tx1" presStyleLbl="revTx" presStyleIdx="0" presStyleCnt="2"/>
      <dgm:spPr/>
    </dgm:pt>
    <dgm:pt modelId="{1546328C-8525-4DFF-8784-CD0CD7B51AC9}" type="pres">
      <dgm:prSet presAssocID="{127C7F99-5C44-4F31-835D-C12FD1E453D7}" presName="vert1" presStyleCnt="0"/>
      <dgm:spPr/>
    </dgm:pt>
    <dgm:pt modelId="{DBDFFF70-55B1-4622-BC3B-D013DA5B4C6D}" type="pres">
      <dgm:prSet presAssocID="{AA88FCF5-DF25-4F0C-A439-2A630A7A63CD}" presName="vertSpace2a" presStyleCnt="0"/>
      <dgm:spPr/>
    </dgm:pt>
    <dgm:pt modelId="{1088659E-046B-4859-9191-DD950D30DEE9}" type="pres">
      <dgm:prSet presAssocID="{AA88FCF5-DF25-4F0C-A439-2A630A7A63CD}" presName="horz2" presStyleCnt="0"/>
      <dgm:spPr/>
    </dgm:pt>
    <dgm:pt modelId="{D0282B94-F667-4F5D-AC76-48F762A6F9CC}" type="pres">
      <dgm:prSet presAssocID="{AA88FCF5-DF25-4F0C-A439-2A630A7A63CD}" presName="horzSpace2" presStyleCnt="0"/>
      <dgm:spPr/>
    </dgm:pt>
    <dgm:pt modelId="{109BA460-8448-49D9-A497-4410E21C9477}" type="pres">
      <dgm:prSet presAssocID="{AA88FCF5-DF25-4F0C-A439-2A630A7A63CD}" presName="tx2" presStyleLbl="revTx" presStyleIdx="1" presStyleCnt="2" custLinFactNeighborY="-4198"/>
      <dgm:spPr/>
    </dgm:pt>
    <dgm:pt modelId="{90F816F3-74B2-481D-A932-9C791FD087BF}" type="pres">
      <dgm:prSet presAssocID="{AA88FCF5-DF25-4F0C-A439-2A630A7A63CD}" presName="vert2" presStyleCnt="0"/>
      <dgm:spPr/>
    </dgm:pt>
    <dgm:pt modelId="{F58BA462-6FE6-402E-8AA4-5F9BCA31E4EC}" type="pres">
      <dgm:prSet presAssocID="{AA88FCF5-DF25-4F0C-A439-2A630A7A63CD}" presName="thinLine2b" presStyleLbl="callout" presStyleIdx="0" presStyleCnt="1"/>
      <dgm:spPr/>
    </dgm:pt>
    <dgm:pt modelId="{6DEC0EF1-D1A5-4A5F-BDE3-7A3EAEBE0BBE}" type="pres">
      <dgm:prSet presAssocID="{AA88FCF5-DF25-4F0C-A439-2A630A7A63CD}" presName="vertSpace2b" presStyleCnt="0"/>
      <dgm:spPr/>
    </dgm:pt>
  </dgm:ptLst>
  <dgm:cxnLst>
    <dgm:cxn modelId="{62A3E01B-F807-47AA-9E77-46CEBC195CA2}" type="presOf" srcId="{705D8190-2AA4-4CAD-82C5-499998EC7DCB}" destId="{51F9EA5E-ED94-4C8B-82EE-66574144CD17}" srcOrd="0" destOrd="0" presId="urn:microsoft.com/office/officeart/2008/layout/LinedList"/>
    <dgm:cxn modelId="{53B3A041-2F9F-4687-9EA6-CC7FA90ECC2F}" srcId="{705D8190-2AA4-4CAD-82C5-499998EC7DCB}" destId="{127C7F99-5C44-4F31-835D-C12FD1E453D7}" srcOrd="0" destOrd="0" parTransId="{9726FF26-536E-4460-8862-2E1E12DC4597}" sibTransId="{D31D885E-CA4E-4D98-A648-D54306D67F24}"/>
    <dgm:cxn modelId="{88E5FE51-0B9D-487D-B9A6-20D802E6054B}" srcId="{127C7F99-5C44-4F31-835D-C12FD1E453D7}" destId="{AA88FCF5-DF25-4F0C-A439-2A630A7A63CD}" srcOrd="0" destOrd="0" parTransId="{2FF3500D-E68D-4685-A273-413A5A597941}" sibTransId="{580A08E2-937B-4D14-A32D-266D511780C7}"/>
    <dgm:cxn modelId="{805267BE-3C29-480B-A546-A88995BFDC9F}" type="presOf" srcId="{127C7F99-5C44-4F31-835D-C12FD1E453D7}" destId="{2E1781FE-73A5-47A7-A802-5A1E3EB46638}" srcOrd="0" destOrd="0" presId="urn:microsoft.com/office/officeart/2008/layout/LinedList"/>
    <dgm:cxn modelId="{8F2556FE-9E95-4242-88FA-119CC79C26C6}" type="presOf" srcId="{AA88FCF5-DF25-4F0C-A439-2A630A7A63CD}" destId="{109BA460-8448-49D9-A497-4410E21C9477}" srcOrd="0" destOrd="0" presId="urn:microsoft.com/office/officeart/2008/layout/LinedList"/>
    <dgm:cxn modelId="{27D1E0D4-3EFE-4454-9494-C74F0BF13394}" type="presParOf" srcId="{51F9EA5E-ED94-4C8B-82EE-66574144CD17}" destId="{E958F980-59EC-43EC-A315-A83E27A09F64}" srcOrd="0" destOrd="0" presId="urn:microsoft.com/office/officeart/2008/layout/LinedList"/>
    <dgm:cxn modelId="{291E581A-A92F-4458-A148-1D9CCEA3AA3F}" type="presParOf" srcId="{51F9EA5E-ED94-4C8B-82EE-66574144CD17}" destId="{4DEF5B88-4475-442D-8223-24BC058A4739}" srcOrd="1" destOrd="0" presId="urn:microsoft.com/office/officeart/2008/layout/LinedList"/>
    <dgm:cxn modelId="{8ABD1007-D4AD-4658-930D-8E7529710E5B}" type="presParOf" srcId="{4DEF5B88-4475-442D-8223-24BC058A4739}" destId="{2E1781FE-73A5-47A7-A802-5A1E3EB46638}" srcOrd="0" destOrd="0" presId="urn:microsoft.com/office/officeart/2008/layout/LinedList"/>
    <dgm:cxn modelId="{692E5EF2-2CA5-40AC-8BDC-6CC20B47579D}" type="presParOf" srcId="{4DEF5B88-4475-442D-8223-24BC058A4739}" destId="{1546328C-8525-4DFF-8784-CD0CD7B51AC9}" srcOrd="1" destOrd="0" presId="urn:microsoft.com/office/officeart/2008/layout/LinedList"/>
    <dgm:cxn modelId="{A4028DDB-881F-49FD-829F-0E453A94ED13}" type="presParOf" srcId="{1546328C-8525-4DFF-8784-CD0CD7B51AC9}" destId="{DBDFFF70-55B1-4622-BC3B-D013DA5B4C6D}" srcOrd="0" destOrd="0" presId="urn:microsoft.com/office/officeart/2008/layout/LinedList"/>
    <dgm:cxn modelId="{433E41B7-C050-4DD0-85A3-89046E7CFA0C}" type="presParOf" srcId="{1546328C-8525-4DFF-8784-CD0CD7B51AC9}" destId="{1088659E-046B-4859-9191-DD950D30DEE9}" srcOrd="1" destOrd="0" presId="urn:microsoft.com/office/officeart/2008/layout/LinedList"/>
    <dgm:cxn modelId="{662EBA40-919E-4EBB-A327-8CB021000C5B}" type="presParOf" srcId="{1088659E-046B-4859-9191-DD950D30DEE9}" destId="{D0282B94-F667-4F5D-AC76-48F762A6F9CC}" srcOrd="0" destOrd="0" presId="urn:microsoft.com/office/officeart/2008/layout/LinedList"/>
    <dgm:cxn modelId="{386C6E40-FE05-4A8C-BC1A-426FBAFDD613}" type="presParOf" srcId="{1088659E-046B-4859-9191-DD950D30DEE9}" destId="{109BA460-8448-49D9-A497-4410E21C9477}" srcOrd="1" destOrd="0" presId="urn:microsoft.com/office/officeart/2008/layout/LinedList"/>
    <dgm:cxn modelId="{D35CC9B3-0E26-45E7-980B-A3F53931F95B}" type="presParOf" srcId="{1088659E-046B-4859-9191-DD950D30DEE9}" destId="{90F816F3-74B2-481D-A932-9C791FD087BF}" srcOrd="2" destOrd="0" presId="urn:microsoft.com/office/officeart/2008/layout/LinedList"/>
    <dgm:cxn modelId="{C6234843-EDCC-49F5-B45E-763DB4E8C259}" type="presParOf" srcId="{1546328C-8525-4DFF-8784-CD0CD7B51AC9}" destId="{F58BA462-6FE6-402E-8AA4-5F9BCA31E4EC}" srcOrd="2" destOrd="0" presId="urn:microsoft.com/office/officeart/2008/layout/LinedList"/>
    <dgm:cxn modelId="{6DD2474B-69E7-4C4E-8326-986946D15DF8}" type="presParOf" srcId="{1546328C-8525-4DFF-8784-CD0CD7B51AC9}" destId="{6DEC0EF1-D1A5-4A5F-BDE3-7A3EAEBE0BBE}"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1B7D75-A859-4209-882A-66498AEC2C90}" type="doc">
      <dgm:prSet loTypeId="urn:microsoft.com/office/officeart/2005/8/layout/pyramid1" loCatId="pyramid" qsTypeId="urn:microsoft.com/office/officeart/2005/8/quickstyle/3d1" qsCatId="3D" csTypeId="urn:microsoft.com/office/officeart/2005/8/colors/accent1_2" csCatId="accent1" phldr="1"/>
      <dgm:spPr/>
    </dgm:pt>
    <dgm:pt modelId="{146BD268-DD2F-4D5C-A655-5E64E3A9D1A7}">
      <dgm:prSet phldrT="[Text]" custT="1"/>
      <dgm:spPr/>
      <dgm:t>
        <a:bodyPr/>
        <a:lstStyle/>
        <a:p>
          <a:r>
            <a:rPr lang="de-DE" sz="1400" b="1" dirty="0"/>
            <a:t>Schaden</a:t>
          </a:r>
        </a:p>
      </dgm:t>
    </dgm:pt>
    <dgm:pt modelId="{03AEBE3F-B94A-4D1B-9BED-982D56C726D7}" type="parTrans" cxnId="{8C2597BE-E206-4CDD-A51F-38106AD53B67}">
      <dgm:prSet/>
      <dgm:spPr/>
      <dgm:t>
        <a:bodyPr/>
        <a:lstStyle/>
        <a:p>
          <a:endParaRPr lang="de-DE" sz="1400"/>
        </a:p>
      </dgm:t>
    </dgm:pt>
    <dgm:pt modelId="{A5D5DA63-0B47-4D8E-9997-B29CF09F8094}" type="sibTrans" cxnId="{8C2597BE-E206-4CDD-A51F-38106AD53B67}">
      <dgm:prSet/>
      <dgm:spPr/>
      <dgm:t>
        <a:bodyPr/>
        <a:lstStyle/>
        <a:p>
          <a:endParaRPr lang="de-DE" sz="1400"/>
        </a:p>
      </dgm:t>
    </dgm:pt>
    <dgm:pt modelId="{FFEB3418-ADF2-4F30-9078-446D22E08D1F}">
      <dgm:prSet phldrT="[Text]" custT="1"/>
      <dgm:spPr>
        <a:solidFill>
          <a:schemeClr val="bg1"/>
        </a:solidFill>
        <a:ln>
          <a:solidFill>
            <a:schemeClr val="bg1"/>
          </a:solidFill>
        </a:ln>
      </dgm:spPr>
      <dgm:t>
        <a:bodyPr/>
        <a:lstStyle/>
        <a:p>
          <a:r>
            <a:rPr lang="de-DE" sz="1400" b="1" dirty="0"/>
            <a:t>Betrieb</a:t>
          </a:r>
        </a:p>
      </dgm:t>
    </dgm:pt>
    <dgm:pt modelId="{01126FC9-E760-4437-9758-531B5FBBA28B}" type="sibTrans" cxnId="{BFE8016B-7421-418E-9524-242E97481044}">
      <dgm:prSet/>
      <dgm:spPr/>
      <dgm:t>
        <a:bodyPr/>
        <a:lstStyle/>
        <a:p>
          <a:endParaRPr lang="de-DE" sz="1400"/>
        </a:p>
      </dgm:t>
    </dgm:pt>
    <dgm:pt modelId="{08AE8B16-ED95-4120-A454-9E89C5A4519A}" type="parTrans" cxnId="{BFE8016B-7421-418E-9524-242E97481044}">
      <dgm:prSet/>
      <dgm:spPr/>
      <dgm:t>
        <a:bodyPr/>
        <a:lstStyle/>
        <a:p>
          <a:endParaRPr lang="de-DE" sz="1400"/>
        </a:p>
      </dgm:t>
    </dgm:pt>
    <dgm:pt modelId="{C6D92D63-5812-4D1D-BD05-3E8B391C0517}">
      <dgm:prSet phldrT="[Text]" custT="1"/>
      <dgm:spPr>
        <a:solidFill>
          <a:schemeClr val="accent1"/>
        </a:solidFill>
        <a:ln>
          <a:solidFill>
            <a:schemeClr val="bg1"/>
          </a:solidFill>
        </a:ln>
      </dgm:spPr>
      <dgm:t>
        <a:bodyPr anchor="b"/>
        <a:lstStyle/>
        <a:p>
          <a:endParaRPr lang="de-DE" sz="1400" b="1" dirty="0"/>
        </a:p>
        <a:p>
          <a:endParaRPr lang="de-DE" sz="1400" b="1" dirty="0"/>
        </a:p>
        <a:p>
          <a:endParaRPr lang="de-DE" sz="1400" b="1" dirty="0"/>
        </a:p>
        <a:p>
          <a:r>
            <a:rPr lang="de-DE" sz="1400" b="1" dirty="0"/>
            <a:t>Schaden-Abteilung</a:t>
          </a:r>
        </a:p>
      </dgm:t>
    </dgm:pt>
    <dgm:pt modelId="{5B3EEB19-2848-4345-B5DD-16AA91DE7252}" type="sibTrans" cxnId="{791E09EB-25C3-4FA2-A48B-EDCF60780ADA}">
      <dgm:prSet/>
      <dgm:spPr/>
      <dgm:t>
        <a:bodyPr/>
        <a:lstStyle/>
        <a:p>
          <a:endParaRPr lang="de-DE" sz="1400"/>
        </a:p>
      </dgm:t>
    </dgm:pt>
    <dgm:pt modelId="{1D1A2209-9DF5-4D49-B761-C7A3E64D2030}" type="parTrans" cxnId="{791E09EB-25C3-4FA2-A48B-EDCF60780ADA}">
      <dgm:prSet/>
      <dgm:spPr/>
      <dgm:t>
        <a:bodyPr/>
        <a:lstStyle/>
        <a:p>
          <a:endParaRPr lang="de-DE" sz="1400"/>
        </a:p>
      </dgm:t>
    </dgm:pt>
    <dgm:pt modelId="{9795DDF4-2D74-422C-A6A0-E5456AA1E443}" type="pres">
      <dgm:prSet presAssocID="{481B7D75-A859-4209-882A-66498AEC2C90}" presName="Name0" presStyleCnt="0">
        <dgm:presLayoutVars>
          <dgm:dir/>
          <dgm:animLvl val="lvl"/>
          <dgm:resizeHandles val="exact"/>
        </dgm:presLayoutVars>
      </dgm:prSet>
      <dgm:spPr/>
    </dgm:pt>
    <dgm:pt modelId="{B7854237-85F9-4616-A269-E8601D8CCBAF}" type="pres">
      <dgm:prSet presAssocID="{FFEB3418-ADF2-4F30-9078-446D22E08D1F}" presName="Name8" presStyleCnt="0"/>
      <dgm:spPr/>
    </dgm:pt>
    <dgm:pt modelId="{D0B49037-4313-4D0B-B6A4-BBD63937CCF3}" type="pres">
      <dgm:prSet presAssocID="{FFEB3418-ADF2-4F30-9078-446D22E08D1F}" presName="level" presStyleLbl="node1" presStyleIdx="0" presStyleCnt="3">
        <dgm:presLayoutVars>
          <dgm:chMax val="1"/>
          <dgm:bulletEnabled val="1"/>
        </dgm:presLayoutVars>
      </dgm:prSet>
      <dgm:spPr/>
    </dgm:pt>
    <dgm:pt modelId="{96AFF130-07A3-4BAD-B70A-CED8772FE303}" type="pres">
      <dgm:prSet presAssocID="{FFEB3418-ADF2-4F30-9078-446D22E08D1F}" presName="levelTx" presStyleLbl="revTx" presStyleIdx="0" presStyleCnt="0">
        <dgm:presLayoutVars>
          <dgm:chMax val="1"/>
          <dgm:bulletEnabled val="1"/>
        </dgm:presLayoutVars>
      </dgm:prSet>
      <dgm:spPr/>
    </dgm:pt>
    <dgm:pt modelId="{1C95D69D-EA2D-4133-8B5D-2754CE21A197}" type="pres">
      <dgm:prSet presAssocID="{C6D92D63-5812-4D1D-BD05-3E8B391C0517}" presName="Name8" presStyleCnt="0"/>
      <dgm:spPr/>
    </dgm:pt>
    <dgm:pt modelId="{1DCA83EB-0F4E-4565-A14B-E87730C4D0F2}" type="pres">
      <dgm:prSet presAssocID="{C6D92D63-5812-4D1D-BD05-3E8B391C0517}" presName="level" presStyleLbl="node1" presStyleIdx="1" presStyleCnt="3" custScaleX="99607" custScaleY="122880">
        <dgm:presLayoutVars>
          <dgm:chMax val="1"/>
          <dgm:bulletEnabled val="1"/>
        </dgm:presLayoutVars>
      </dgm:prSet>
      <dgm:spPr/>
    </dgm:pt>
    <dgm:pt modelId="{3FA89CAA-52B2-42D9-A877-3393392FD3F4}" type="pres">
      <dgm:prSet presAssocID="{C6D92D63-5812-4D1D-BD05-3E8B391C0517}" presName="levelTx" presStyleLbl="revTx" presStyleIdx="0" presStyleCnt="0">
        <dgm:presLayoutVars>
          <dgm:chMax val="1"/>
          <dgm:bulletEnabled val="1"/>
        </dgm:presLayoutVars>
      </dgm:prSet>
      <dgm:spPr/>
    </dgm:pt>
    <dgm:pt modelId="{896E4041-3220-4DE9-AA8E-7B28F618DCA2}" type="pres">
      <dgm:prSet presAssocID="{146BD268-DD2F-4D5C-A655-5E64E3A9D1A7}" presName="Name8" presStyleCnt="0"/>
      <dgm:spPr/>
    </dgm:pt>
    <dgm:pt modelId="{7167147B-CD4F-4E91-BAF9-879446BC3DE2}" type="pres">
      <dgm:prSet presAssocID="{146BD268-DD2F-4D5C-A655-5E64E3A9D1A7}" presName="level" presStyleLbl="node1" presStyleIdx="2" presStyleCnt="3" custScaleY="349803">
        <dgm:presLayoutVars>
          <dgm:chMax val="1"/>
          <dgm:bulletEnabled val="1"/>
        </dgm:presLayoutVars>
      </dgm:prSet>
      <dgm:spPr/>
    </dgm:pt>
    <dgm:pt modelId="{F1269FFC-D8FC-4323-91D7-0C54482C0845}" type="pres">
      <dgm:prSet presAssocID="{146BD268-DD2F-4D5C-A655-5E64E3A9D1A7}" presName="levelTx" presStyleLbl="revTx" presStyleIdx="0" presStyleCnt="0">
        <dgm:presLayoutVars>
          <dgm:chMax val="1"/>
          <dgm:bulletEnabled val="1"/>
        </dgm:presLayoutVars>
      </dgm:prSet>
      <dgm:spPr/>
    </dgm:pt>
  </dgm:ptLst>
  <dgm:cxnLst>
    <dgm:cxn modelId="{1F2B910C-2093-48E5-A183-1A1DA834AC61}" type="presOf" srcId="{C6D92D63-5812-4D1D-BD05-3E8B391C0517}" destId="{1DCA83EB-0F4E-4565-A14B-E87730C4D0F2}" srcOrd="0" destOrd="0" presId="urn:microsoft.com/office/officeart/2005/8/layout/pyramid1"/>
    <dgm:cxn modelId="{654BB842-8CE0-497A-A7F5-1DACE02172E1}" type="presOf" srcId="{FFEB3418-ADF2-4F30-9078-446D22E08D1F}" destId="{96AFF130-07A3-4BAD-B70A-CED8772FE303}" srcOrd="1" destOrd="0" presId="urn:microsoft.com/office/officeart/2005/8/layout/pyramid1"/>
    <dgm:cxn modelId="{BFE8016B-7421-418E-9524-242E97481044}" srcId="{481B7D75-A859-4209-882A-66498AEC2C90}" destId="{FFEB3418-ADF2-4F30-9078-446D22E08D1F}" srcOrd="0" destOrd="0" parTransId="{08AE8B16-ED95-4120-A454-9E89C5A4519A}" sibTransId="{01126FC9-E760-4437-9758-531B5FBBA28B}"/>
    <dgm:cxn modelId="{7B4AC18C-F681-4AA6-854C-1D2E33EDA67A}" type="presOf" srcId="{481B7D75-A859-4209-882A-66498AEC2C90}" destId="{9795DDF4-2D74-422C-A6A0-E5456AA1E443}" srcOrd="0" destOrd="0" presId="urn:microsoft.com/office/officeart/2005/8/layout/pyramid1"/>
    <dgm:cxn modelId="{8C2597BE-E206-4CDD-A51F-38106AD53B67}" srcId="{481B7D75-A859-4209-882A-66498AEC2C90}" destId="{146BD268-DD2F-4D5C-A655-5E64E3A9D1A7}" srcOrd="2" destOrd="0" parTransId="{03AEBE3F-B94A-4D1B-9BED-982D56C726D7}" sibTransId="{A5D5DA63-0B47-4D8E-9997-B29CF09F8094}"/>
    <dgm:cxn modelId="{D1189EC7-07B1-41CD-8673-D4905C3E8127}" type="presOf" srcId="{146BD268-DD2F-4D5C-A655-5E64E3A9D1A7}" destId="{7167147B-CD4F-4E91-BAF9-879446BC3DE2}" srcOrd="0" destOrd="0" presId="urn:microsoft.com/office/officeart/2005/8/layout/pyramid1"/>
    <dgm:cxn modelId="{EB44BCDE-0D46-4956-9295-AED558DED390}" type="presOf" srcId="{FFEB3418-ADF2-4F30-9078-446D22E08D1F}" destId="{D0B49037-4313-4D0B-B6A4-BBD63937CCF3}" srcOrd="0" destOrd="0" presId="urn:microsoft.com/office/officeart/2005/8/layout/pyramid1"/>
    <dgm:cxn modelId="{791E09EB-25C3-4FA2-A48B-EDCF60780ADA}" srcId="{481B7D75-A859-4209-882A-66498AEC2C90}" destId="{C6D92D63-5812-4D1D-BD05-3E8B391C0517}" srcOrd="1" destOrd="0" parTransId="{1D1A2209-9DF5-4D49-B761-C7A3E64D2030}" sibTransId="{5B3EEB19-2848-4345-B5DD-16AA91DE7252}"/>
    <dgm:cxn modelId="{1F1198F3-1A14-46B6-976E-7A0228EFAF6E}" type="presOf" srcId="{146BD268-DD2F-4D5C-A655-5E64E3A9D1A7}" destId="{F1269FFC-D8FC-4323-91D7-0C54482C0845}" srcOrd="1" destOrd="0" presId="urn:microsoft.com/office/officeart/2005/8/layout/pyramid1"/>
    <dgm:cxn modelId="{8DE671F5-3D27-40E5-A3CA-89DFCBC6EBBE}" type="presOf" srcId="{C6D92D63-5812-4D1D-BD05-3E8B391C0517}" destId="{3FA89CAA-52B2-42D9-A877-3393392FD3F4}" srcOrd="1" destOrd="0" presId="urn:microsoft.com/office/officeart/2005/8/layout/pyramid1"/>
    <dgm:cxn modelId="{9F32C8B0-3E07-4851-AD1D-962FF4472D70}" type="presParOf" srcId="{9795DDF4-2D74-422C-A6A0-E5456AA1E443}" destId="{B7854237-85F9-4616-A269-E8601D8CCBAF}" srcOrd="0" destOrd="0" presId="urn:microsoft.com/office/officeart/2005/8/layout/pyramid1"/>
    <dgm:cxn modelId="{5F74D10C-3D5E-4F3B-9275-75619988473E}" type="presParOf" srcId="{B7854237-85F9-4616-A269-E8601D8CCBAF}" destId="{D0B49037-4313-4D0B-B6A4-BBD63937CCF3}" srcOrd="0" destOrd="0" presId="urn:microsoft.com/office/officeart/2005/8/layout/pyramid1"/>
    <dgm:cxn modelId="{A2C4D2DC-1BAB-4F19-A39C-B7A85EE400C0}" type="presParOf" srcId="{B7854237-85F9-4616-A269-E8601D8CCBAF}" destId="{96AFF130-07A3-4BAD-B70A-CED8772FE303}" srcOrd="1" destOrd="0" presId="urn:microsoft.com/office/officeart/2005/8/layout/pyramid1"/>
    <dgm:cxn modelId="{64D8DA7E-D5F8-4D39-84AB-EB0C70A692D9}" type="presParOf" srcId="{9795DDF4-2D74-422C-A6A0-E5456AA1E443}" destId="{1C95D69D-EA2D-4133-8B5D-2754CE21A197}" srcOrd="1" destOrd="0" presId="urn:microsoft.com/office/officeart/2005/8/layout/pyramid1"/>
    <dgm:cxn modelId="{14F4CAD6-A627-4A29-896E-020D280B25C0}" type="presParOf" srcId="{1C95D69D-EA2D-4133-8B5D-2754CE21A197}" destId="{1DCA83EB-0F4E-4565-A14B-E87730C4D0F2}" srcOrd="0" destOrd="0" presId="urn:microsoft.com/office/officeart/2005/8/layout/pyramid1"/>
    <dgm:cxn modelId="{D7851F1B-7938-4469-AE1A-BF700C8186D2}" type="presParOf" srcId="{1C95D69D-EA2D-4133-8B5D-2754CE21A197}" destId="{3FA89CAA-52B2-42D9-A877-3393392FD3F4}" srcOrd="1" destOrd="0" presId="urn:microsoft.com/office/officeart/2005/8/layout/pyramid1"/>
    <dgm:cxn modelId="{55E88F65-C4CF-473F-B283-FEC29484513A}" type="presParOf" srcId="{9795DDF4-2D74-422C-A6A0-E5456AA1E443}" destId="{896E4041-3220-4DE9-AA8E-7B28F618DCA2}" srcOrd="2" destOrd="0" presId="urn:microsoft.com/office/officeart/2005/8/layout/pyramid1"/>
    <dgm:cxn modelId="{27B77B84-4E76-478E-AB41-51DA2DF47070}" type="presParOf" srcId="{896E4041-3220-4DE9-AA8E-7B28F618DCA2}" destId="{7167147B-CD4F-4E91-BAF9-879446BC3DE2}" srcOrd="0" destOrd="0" presId="urn:microsoft.com/office/officeart/2005/8/layout/pyramid1"/>
    <dgm:cxn modelId="{2319E704-5327-4EC1-B316-CB9F37C8862F}" type="presParOf" srcId="{896E4041-3220-4DE9-AA8E-7B28F618DCA2}" destId="{F1269FFC-D8FC-4323-91D7-0C54482C084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AD73F3-210C-FF43-BFC4-9DEAE543DCC1}"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de-DE"/>
        </a:p>
      </dgm:t>
    </dgm:pt>
    <dgm:pt modelId="{2A1F10FA-DBBB-BC49-AB60-63FCC19CAD6E}">
      <dgm:prSet custT="1"/>
      <dgm:spPr/>
      <dgm:t>
        <a:bodyPr/>
        <a:lstStyle/>
        <a:p>
          <a:pPr algn="ctr"/>
          <a:r>
            <a:rPr lang="de-DE" sz="1800" dirty="0">
              <a:latin typeface="Source Sans Pro" panose="020B0503030403020204" pitchFamily="34" charset="0"/>
              <a:ea typeface="Source Sans Pro" panose="020B0503030403020204" pitchFamily="34" charset="0"/>
            </a:rPr>
            <a:t>Automatisierter Ablauf und Überwachung der Trocknung durch intelligente Gerätetechnik</a:t>
          </a:r>
        </a:p>
      </dgm:t>
    </dgm:pt>
    <dgm:pt modelId="{17EB6534-236A-4C48-A620-4B197D0A2B61}" type="parTrans" cxnId="{93850A34-FB91-E44B-812C-EA5797290859}">
      <dgm:prSet/>
      <dgm:spPr/>
      <dgm:t>
        <a:bodyPr/>
        <a:lstStyle/>
        <a:p>
          <a:endParaRPr lang="de-DE"/>
        </a:p>
      </dgm:t>
    </dgm:pt>
    <dgm:pt modelId="{189E957A-213A-5149-AF86-1FEECBC371E4}" type="sibTrans" cxnId="{93850A34-FB91-E44B-812C-EA5797290859}">
      <dgm:prSet/>
      <dgm:spPr/>
      <dgm:t>
        <a:bodyPr/>
        <a:lstStyle/>
        <a:p>
          <a:endParaRPr lang="de-DE"/>
        </a:p>
      </dgm:t>
    </dgm:pt>
    <dgm:pt modelId="{E8678268-D5F1-A14E-8C41-849D5179FBE1}">
      <dgm:prSet custT="1"/>
      <dgm:spPr/>
      <dgm:t>
        <a:bodyPr/>
        <a:lstStyle/>
        <a:p>
          <a:pPr algn="ctr"/>
          <a:r>
            <a:rPr lang="de-DE" sz="1800" dirty="0">
              <a:latin typeface="Source Sans Pro" panose="020B0503030403020204" pitchFamily="34" charset="0"/>
              <a:ea typeface="Source Sans Pro" panose="020B0503030403020204" pitchFamily="34" charset="0"/>
            </a:rPr>
            <a:t>Automatische Erfassung und Dokumentation der Strom und Feuchtewerte </a:t>
          </a:r>
        </a:p>
      </dgm:t>
    </dgm:pt>
    <dgm:pt modelId="{30CF3111-E5B6-6E42-B25B-D75AE6BE8206}" type="parTrans" cxnId="{EB9E0C9D-4B85-F441-81EF-8E72AFC2E3B0}">
      <dgm:prSet/>
      <dgm:spPr/>
      <dgm:t>
        <a:bodyPr/>
        <a:lstStyle/>
        <a:p>
          <a:endParaRPr lang="de-DE"/>
        </a:p>
      </dgm:t>
    </dgm:pt>
    <dgm:pt modelId="{3C0D963A-7989-524E-A6A0-242823CD3279}" type="sibTrans" cxnId="{EB9E0C9D-4B85-F441-81EF-8E72AFC2E3B0}">
      <dgm:prSet/>
      <dgm:spPr/>
      <dgm:t>
        <a:bodyPr/>
        <a:lstStyle/>
        <a:p>
          <a:endParaRPr lang="de-DE"/>
        </a:p>
      </dgm:t>
    </dgm:pt>
    <dgm:pt modelId="{4943B6D1-9A0E-DF4F-B883-EEED8EA4F57A}">
      <dgm:prSet custT="1"/>
      <dgm:spPr/>
      <dgm:t>
        <a:bodyPr/>
        <a:lstStyle/>
        <a:p>
          <a:pPr algn="ctr"/>
          <a:r>
            <a:rPr lang="de-DE" sz="1800" dirty="0">
              <a:latin typeface="Source Sans Pro" panose="020B0503030403020204" pitchFamily="34" charset="0"/>
              <a:ea typeface="Source Sans Pro" panose="020B0503030403020204" pitchFamily="34" charset="0"/>
            </a:rPr>
            <a:t>Automatische Kontrolle und Transparenz über den Trocknungsprozess durch NB-</a:t>
          </a:r>
          <a:r>
            <a:rPr lang="de-DE" sz="1800" dirty="0" err="1">
              <a:latin typeface="Source Sans Pro" panose="020B0503030403020204" pitchFamily="34" charset="0"/>
              <a:ea typeface="Source Sans Pro" panose="020B0503030403020204" pitchFamily="34" charset="0"/>
            </a:rPr>
            <a:t>IoT</a:t>
          </a:r>
          <a:endParaRPr lang="de-DE" sz="1800" dirty="0">
            <a:latin typeface="Source Sans Pro" panose="020B0503030403020204" pitchFamily="34" charset="0"/>
            <a:ea typeface="Source Sans Pro" panose="020B0503030403020204" pitchFamily="34" charset="0"/>
          </a:endParaRPr>
        </a:p>
      </dgm:t>
    </dgm:pt>
    <dgm:pt modelId="{6141352A-5F05-5C44-9623-6BCE9A4E5344}" type="parTrans" cxnId="{6E2CA7C1-4370-BC4C-A609-B34A0888FA17}">
      <dgm:prSet/>
      <dgm:spPr/>
      <dgm:t>
        <a:bodyPr/>
        <a:lstStyle/>
        <a:p>
          <a:endParaRPr lang="de-DE"/>
        </a:p>
      </dgm:t>
    </dgm:pt>
    <dgm:pt modelId="{5FDE89BE-7F96-1844-8925-6FBC21EBA5C7}" type="sibTrans" cxnId="{6E2CA7C1-4370-BC4C-A609-B34A0888FA17}">
      <dgm:prSet/>
      <dgm:spPr/>
      <dgm:t>
        <a:bodyPr/>
        <a:lstStyle/>
        <a:p>
          <a:endParaRPr lang="de-DE"/>
        </a:p>
      </dgm:t>
    </dgm:pt>
    <dgm:pt modelId="{28B061D2-9991-A44A-963D-9BF060EA400D}" type="pres">
      <dgm:prSet presAssocID="{06AD73F3-210C-FF43-BFC4-9DEAE543DCC1}" presName="Name0" presStyleCnt="0">
        <dgm:presLayoutVars>
          <dgm:dir/>
          <dgm:resizeHandles val="exact"/>
        </dgm:presLayoutVars>
      </dgm:prSet>
      <dgm:spPr/>
    </dgm:pt>
    <dgm:pt modelId="{E2BE8C1F-23D2-724C-85B6-56C01475EEB5}" type="pres">
      <dgm:prSet presAssocID="{06AD73F3-210C-FF43-BFC4-9DEAE543DCC1}" presName="fgShape" presStyleLbl="fgShp" presStyleIdx="0" presStyleCnt="1"/>
      <dgm:spPr>
        <a:solidFill>
          <a:schemeClr val="accent2">
            <a:alpha val="50000"/>
          </a:schemeClr>
        </a:solidFill>
      </dgm:spPr>
    </dgm:pt>
    <dgm:pt modelId="{FCAAC2AE-BDAD-0D49-BBEC-3FB15E6C10BC}" type="pres">
      <dgm:prSet presAssocID="{06AD73F3-210C-FF43-BFC4-9DEAE543DCC1}" presName="linComp" presStyleCnt="0"/>
      <dgm:spPr/>
    </dgm:pt>
    <dgm:pt modelId="{7E3D8D74-418D-8541-AA94-3DAC08B0D657}" type="pres">
      <dgm:prSet presAssocID="{2A1F10FA-DBBB-BC49-AB60-63FCC19CAD6E}" presName="compNode" presStyleCnt="0"/>
      <dgm:spPr/>
    </dgm:pt>
    <dgm:pt modelId="{DFA914CE-C702-9144-BC31-99D399E99B8F}" type="pres">
      <dgm:prSet presAssocID="{2A1F10FA-DBBB-BC49-AB60-63FCC19CAD6E}" presName="bkgdShape" presStyleLbl="node1" presStyleIdx="0" presStyleCnt="3"/>
      <dgm:spPr/>
    </dgm:pt>
    <dgm:pt modelId="{0873D1C6-DFCE-E24E-A4E6-506B72A08658}" type="pres">
      <dgm:prSet presAssocID="{2A1F10FA-DBBB-BC49-AB60-63FCC19CAD6E}" presName="nodeTx" presStyleLbl="node1" presStyleIdx="0" presStyleCnt="3">
        <dgm:presLayoutVars>
          <dgm:bulletEnabled val="1"/>
        </dgm:presLayoutVars>
      </dgm:prSet>
      <dgm:spPr/>
    </dgm:pt>
    <dgm:pt modelId="{8EA6AFEE-D761-D64F-8A50-0B7232636DCD}" type="pres">
      <dgm:prSet presAssocID="{2A1F10FA-DBBB-BC49-AB60-63FCC19CAD6E}" presName="invisiNode" presStyleLbl="node1" presStyleIdx="0" presStyleCnt="3"/>
      <dgm:spPr/>
    </dgm:pt>
    <dgm:pt modelId="{FBF10675-3B20-FC45-B0C1-F163CE7D3A42}" type="pres">
      <dgm:prSet presAssocID="{2A1F10FA-DBBB-BC49-AB60-63FCC19CAD6E}" presName="imagNode" presStyleLbl="fgImgPlace1" presStyleIdx="0" presStyleCnt="3"/>
      <dgm:spPr>
        <a:prstGeom prst="roundRect">
          <a:avLst/>
        </a:prstGeom>
        <a:noFill/>
        <a:ln>
          <a:noFill/>
        </a:ln>
      </dgm:spPr>
    </dgm:pt>
    <dgm:pt modelId="{9E5DEE70-CB4E-0A41-B385-38E35B14D215}" type="pres">
      <dgm:prSet presAssocID="{189E957A-213A-5149-AF86-1FEECBC371E4}" presName="sibTrans" presStyleLbl="sibTrans2D1" presStyleIdx="0" presStyleCnt="0"/>
      <dgm:spPr/>
    </dgm:pt>
    <dgm:pt modelId="{71B230C8-CD62-4547-8CA4-FA2CB77AA1BF}" type="pres">
      <dgm:prSet presAssocID="{E8678268-D5F1-A14E-8C41-849D5179FBE1}" presName="compNode" presStyleCnt="0"/>
      <dgm:spPr/>
    </dgm:pt>
    <dgm:pt modelId="{2D493E8F-044B-0B43-ABDA-4269006044E7}" type="pres">
      <dgm:prSet presAssocID="{E8678268-D5F1-A14E-8C41-849D5179FBE1}" presName="bkgdShape" presStyleLbl="node1" presStyleIdx="1" presStyleCnt="3"/>
      <dgm:spPr/>
    </dgm:pt>
    <dgm:pt modelId="{3D4FC2DB-D1AB-AF44-B4FE-DBC22D6FF480}" type="pres">
      <dgm:prSet presAssocID="{E8678268-D5F1-A14E-8C41-849D5179FBE1}" presName="nodeTx" presStyleLbl="node1" presStyleIdx="1" presStyleCnt="3">
        <dgm:presLayoutVars>
          <dgm:bulletEnabled val="1"/>
        </dgm:presLayoutVars>
      </dgm:prSet>
      <dgm:spPr/>
    </dgm:pt>
    <dgm:pt modelId="{6BE157ED-98F8-8244-84AC-6D1B1FC6240B}" type="pres">
      <dgm:prSet presAssocID="{E8678268-D5F1-A14E-8C41-849D5179FBE1}" presName="invisiNode" presStyleLbl="node1" presStyleIdx="1" presStyleCnt="3"/>
      <dgm:spPr/>
    </dgm:pt>
    <dgm:pt modelId="{E9560C99-B60D-0843-8D8A-88D6D961C028}" type="pres">
      <dgm:prSet presAssocID="{E8678268-D5F1-A14E-8C41-849D5179FBE1}" presName="imagNode" presStyleLbl="fgImgPlace1" presStyleIdx="1" presStyleCnt="3"/>
      <dgm:spPr>
        <a:prstGeom prst="roundRect">
          <a:avLst/>
        </a:prstGeom>
        <a:noFill/>
        <a:ln>
          <a:noFill/>
        </a:ln>
      </dgm:spPr>
    </dgm:pt>
    <dgm:pt modelId="{A4282DBB-3BD9-2347-9741-66C220AA88D0}" type="pres">
      <dgm:prSet presAssocID="{3C0D963A-7989-524E-A6A0-242823CD3279}" presName="sibTrans" presStyleLbl="sibTrans2D1" presStyleIdx="0" presStyleCnt="0"/>
      <dgm:spPr/>
    </dgm:pt>
    <dgm:pt modelId="{71185E86-54AF-DA4D-8B7E-BDAC4390527E}" type="pres">
      <dgm:prSet presAssocID="{4943B6D1-9A0E-DF4F-B883-EEED8EA4F57A}" presName="compNode" presStyleCnt="0"/>
      <dgm:spPr/>
    </dgm:pt>
    <dgm:pt modelId="{78CCECFD-EE79-F349-8B44-EC9A5C79FB29}" type="pres">
      <dgm:prSet presAssocID="{4943B6D1-9A0E-DF4F-B883-EEED8EA4F57A}" presName="bkgdShape" presStyleLbl="node1" presStyleIdx="2" presStyleCnt="3"/>
      <dgm:spPr/>
    </dgm:pt>
    <dgm:pt modelId="{BBF9402C-4688-D947-8A02-72A75AD063F0}" type="pres">
      <dgm:prSet presAssocID="{4943B6D1-9A0E-DF4F-B883-EEED8EA4F57A}" presName="nodeTx" presStyleLbl="node1" presStyleIdx="2" presStyleCnt="3">
        <dgm:presLayoutVars>
          <dgm:bulletEnabled val="1"/>
        </dgm:presLayoutVars>
      </dgm:prSet>
      <dgm:spPr/>
    </dgm:pt>
    <dgm:pt modelId="{A279CF80-4865-2849-A3B2-AE20A2ABA92E}" type="pres">
      <dgm:prSet presAssocID="{4943B6D1-9A0E-DF4F-B883-EEED8EA4F57A}" presName="invisiNode" presStyleLbl="node1" presStyleIdx="2" presStyleCnt="3"/>
      <dgm:spPr/>
    </dgm:pt>
    <dgm:pt modelId="{F43EAC49-2B27-7C4D-B0D3-32B2065EF6D7}" type="pres">
      <dgm:prSet presAssocID="{4943B6D1-9A0E-DF4F-B883-EEED8EA4F57A}" presName="imagNode" presStyleLbl="fgImgPlace1" presStyleIdx="2" presStyleCnt="3"/>
      <dgm:spPr>
        <a:prstGeom prst="roundRect">
          <a:avLst/>
        </a:prstGeom>
        <a:noFill/>
        <a:ln>
          <a:noFill/>
        </a:ln>
      </dgm:spPr>
    </dgm:pt>
  </dgm:ptLst>
  <dgm:cxnLst>
    <dgm:cxn modelId="{B3BE3E2A-2C2A-C346-AC9A-073342E139A3}" type="presOf" srcId="{3C0D963A-7989-524E-A6A0-242823CD3279}" destId="{A4282DBB-3BD9-2347-9741-66C220AA88D0}" srcOrd="0" destOrd="0" presId="urn:microsoft.com/office/officeart/2005/8/layout/hList7"/>
    <dgm:cxn modelId="{93850A34-FB91-E44B-812C-EA5797290859}" srcId="{06AD73F3-210C-FF43-BFC4-9DEAE543DCC1}" destId="{2A1F10FA-DBBB-BC49-AB60-63FCC19CAD6E}" srcOrd="0" destOrd="0" parTransId="{17EB6534-236A-4C48-A620-4B197D0A2B61}" sibTransId="{189E957A-213A-5149-AF86-1FEECBC371E4}"/>
    <dgm:cxn modelId="{0ED18963-65A5-EB4F-916C-50ED34C49E78}" type="presOf" srcId="{4943B6D1-9A0E-DF4F-B883-EEED8EA4F57A}" destId="{78CCECFD-EE79-F349-8B44-EC9A5C79FB29}" srcOrd="0" destOrd="0" presId="urn:microsoft.com/office/officeart/2005/8/layout/hList7"/>
    <dgm:cxn modelId="{C3E81E64-EF1C-3044-98A4-FEA8FBC53D8B}" type="presOf" srcId="{2A1F10FA-DBBB-BC49-AB60-63FCC19CAD6E}" destId="{0873D1C6-DFCE-E24E-A4E6-506B72A08658}" srcOrd="1" destOrd="0" presId="urn:microsoft.com/office/officeart/2005/8/layout/hList7"/>
    <dgm:cxn modelId="{EC5FD265-1B06-B242-99AD-D91C27DA5D95}" type="presOf" srcId="{189E957A-213A-5149-AF86-1FEECBC371E4}" destId="{9E5DEE70-CB4E-0A41-B385-38E35B14D215}" srcOrd="0" destOrd="0" presId="urn:microsoft.com/office/officeart/2005/8/layout/hList7"/>
    <dgm:cxn modelId="{EB9E0C9D-4B85-F441-81EF-8E72AFC2E3B0}" srcId="{06AD73F3-210C-FF43-BFC4-9DEAE543DCC1}" destId="{E8678268-D5F1-A14E-8C41-849D5179FBE1}" srcOrd="1" destOrd="0" parTransId="{30CF3111-E5B6-6E42-B25B-D75AE6BE8206}" sibTransId="{3C0D963A-7989-524E-A6A0-242823CD3279}"/>
    <dgm:cxn modelId="{3680A5A3-C5CF-1746-B5D0-FA5A48FA9C14}" type="presOf" srcId="{4943B6D1-9A0E-DF4F-B883-EEED8EA4F57A}" destId="{BBF9402C-4688-D947-8A02-72A75AD063F0}" srcOrd="1" destOrd="0" presId="urn:microsoft.com/office/officeart/2005/8/layout/hList7"/>
    <dgm:cxn modelId="{580205BA-9F90-914D-ACBA-DB9E32C78A29}" type="presOf" srcId="{2A1F10FA-DBBB-BC49-AB60-63FCC19CAD6E}" destId="{DFA914CE-C702-9144-BC31-99D399E99B8F}" srcOrd="0" destOrd="0" presId="urn:microsoft.com/office/officeart/2005/8/layout/hList7"/>
    <dgm:cxn modelId="{A59627BD-E6E0-3046-B9CA-74746DDC4C22}" type="presOf" srcId="{E8678268-D5F1-A14E-8C41-849D5179FBE1}" destId="{2D493E8F-044B-0B43-ABDA-4269006044E7}" srcOrd="0" destOrd="0" presId="urn:microsoft.com/office/officeart/2005/8/layout/hList7"/>
    <dgm:cxn modelId="{D791C7BE-883D-B847-8766-54E376046B08}" type="presOf" srcId="{06AD73F3-210C-FF43-BFC4-9DEAE543DCC1}" destId="{28B061D2-9991-A44A-963D-9BF060EA400D}" srcOrd="0" destOrd="0" presId="urn:microsoft.com/office/officeart/2005/8/layout/hList7"/>
    <dgm:cxn modelId="{6E2CA7C1-4370-BC4C-A609-B34A0888FA17}" srcId="{06AD73F3-210C-FF43-BFC4-9DEAE543DCC1}" destId="{4943B6D1-9A0E-DF4F-B883-EEED8EA4F57A}" srcOrd="2" destOrd="0" parTransId="{6141352A-5F05-5C44-9623-6BCE9A4E5344}" sibTransId="{5FDE89BE-7F96-1844-8925-6FBC21EBA5C7}"/>
    <dgm:cxn modelId="{9894E8D6-4515-4A40-9BD7-492B0AECFA07}" type="presOf" srcId="{E8678268-D5F1-A14E-8C41-849D5179FBE1}" destId="{3D4FC2DB-D1AB-AF44-B4FE-DBC22D6FF480}" srcOrd="1" destOrd="0" presId="urn:microsoft.com/office/officeart/2005/8/layout/hList7"/>
    <dgm:cxn modelId="{AE0598DA-2D99-C446-AFE5-2AB4D1D6A642}" type="presParOf" srcId="{28B061D2-9991-A44A-963D-9BF060EA400D}" destId="{E2BE8C1F-23D2-724C-85B6-56C01475EEB5}" srcOrd="0" destOrd="0" presId="urn:microsoft.com/office/officeart/2005/8/layout/hList7"/>
    <dgm:cxn modelId="{E81B60EE-051F-8048-A2E8-071400F8CA3D}" type="presParOf" srcId="{28B061D2-9991-A44A-963D-9BF060EA400D}" destId="{FCAAC2AE-BDAD-0D49-BBEC-3FB15E6C10BC}" srcOrd="1" destOrd="0" presId="urn:microsoft.com/office/officeart/2005/8/layout/hList7"/>
    <dgm:cxn modelId="{26AF49F9-E01B-E84C-B3AF-1A38C0DEA4B2}" type="presParOf" srcId="{FCAAC2AE-BDAD-0D49-BBEC-3FB15E6C10BC}" destId="{7E3D8D74-418D-8541-AA94-3DAC08B0D657}" srcOrd="0" destOrd="0" presId="urn:microsoft.com/office/officeart/2005/8/layout/hList7"/>
    <dgm:cxn modelId="{7AD9B2B8-F403-FA48-90A0-D434F5819AB6}" type="presParOf" srcId="{7E3D8D74-418D-8541-AA94-3DAC08B0D657}" destId="{DFA914CE-C702-9144-BC31-99D399E99B8F}" srcOrd="0" destOrd="0" presId="urn:microsoft.com/office/officeart/2005/8/layout/hList7"/>
    <dgm:cxn modelId="{977AC33F-73B5-ED49-BC5E-E2B8CB3F1841}" type="presParOf" srcId="{7E3D8D74-418D-8541-AA94-3DAC08B0D657}" destId="{0873D1C6-DFCE-E24E-A4E6-506B72A08658}" srcOrd="1" destOrd="0" presId="urn:microsoft.com/office/officeart/2005/8/layout/hList7"/>
    <dgm:cxn modelId="{3E89DA0B-7714-5444-9F8B-D68C8FD60DBF}" type="presParOf" srcId="{7E3D8D74-418D-8541-AA94-3DAC08B0D657}" destId="{8EA6AFEE-D761-D64F-8A50-0B7232636DCD}" srcOrd="2" destOrd="0" presId="urn:microsoft.com/office/officeart/2005/8/layout/hList7"/>
    <dgm:cxn modelId="{EF801BB4-E45E-6A4B-B49B-9EEA8FB1FBF0}" type="presParOf" srcId="{7E3D8D74-418D-8541-AA94-3DAC08B0D657}" destId="{FBF10675-3B20-FC45-B0C1-F163CE7D3A42}" srcOrd="3" destOrd="0" presId="urn:microsoft.com/office/officeart/2005/8/layout/hList7"/>
    <dgm:cxn modelId="{A0B66AA5-415F-CA40-A930-4F60A82AD5A5}" type="presParOf" srcId="{FCAAC2AE-BDAD-0D49-BBEC-3FB15E6C10BC}" destId="{9E5DEE70-CB4E-0A41-B385-38E35B14D215}" srcOrd="1" destOrd="0" presId="urn:microsoft.com/office/officeart/2005/8/layout/hList7"/>
    <dgm:cxn modelId="{EE67D3F6-6A4F-DA46-A34B-65DD63485480}" type="presParOf" srcId="{FCAAC2AE-BDAD-0D49-BBEC-3FB15E6C10BC}" destId="{71B230C8-CD62-4547-8CA4-FA2CB77AA1BF}" srcOrd="2" destOrd="0" presId="urn:microsoft.com/office/officeart/2005/8/layout/hList7"/>
    <dgm:cxn modelId="{69FE3CF5-F5CA-374D-A4E6-790A5576B65E}" type="presParOf" srcId="{71B230C8-CD62-4547-8CA4-FA2CB77AA1BF}" destId="{2D493E8F-044B-0B43-ABDA-4269006044E7}" srcOrd="0" destOrd="0" presId="urn:microsoft.com/office/officeart/2005/8/layout/hList7"/>
    <dgm:cxn modelId="{AE6CE04D-0F19-D34B-AADE-D0F0D1C9844C}" type="presParOf" srcId="{71B230C8-CD62-4547-8CA4-FA2CB77AA1BF}" destId="{3D4FC2DB-D1AB-AF44-B4FE-DBC22D6FF480}" srcOrd="1" destOrd="0" presId="urn:microsoft.com/office/officeart/2005/8/layout/hList7"/>
    <dgm:cxn modelId="{0554B555-8854-4245-97EE-2CAE77F73193}" type="presParOf" srcId="{71B230C8-CD62-4547-8CA4-FA2CB77AA1BF}" destId="{6BE157ED-98F8-8244-84AC-6D1B1FC6240B}" srcOrd="2" destOrd="0" presId="urn:microsoft.com/office/officeart/2005/8/layout/hList7"/>
    <dgm:cxn modelId="{2B0E8D70-2993-944F-9D9E-C5A88CD791D6}" type="presParOf" srcId="{71B230C8-CD62-4547-8CA4-FA2CB77AA1BF}" destId="{E9560C99-B60D-0843-8D8A-88D6D961C028}" srcOrd="3" destOrd="0" presId="urn:microsoft.com/office/officeart/2005/8/layout/hList7"/>
    <dgm:cxn modelId="{30BB18D4-A551-4C4C-8021-2B8AFFCFEA85}" type="presParOf" srcId="{FCAAC2AE-BDAD-0D49-BBEC-3FB15E6C10BC}" destId="{A4282DBB-3BD9-2347-9741-66C220AA88D0}" srcOrd="3" destOrd="0" presId="urn:microsoft.com/office/officeart/2005/8/layout/hList7"/>
    <dgm:cxn modelId="{D22B0C48-AAC1-2149-814C-6D885C4606B8}" type="presParOf" srcId="{FCAAC2AE-BDAD-0D49-BBEC-3FB15E6C10BC}" destId="{71185E86-54AF-DA4D-8B7E-BDAC4390527E}" srcOrd="4" destOrd="0" presId="urn:microsoft.com/office/officeart/2005/8/layout/hList7"/>
    <dgm:cxn modelId="{F57262CC-AEE0-944C-BEED-D157AFE1F5D3}" type="presParOf" srcId="{71185E86-54AF-DA4D-8B7E-BDAC4390527E}" destId="{78CCECFD-EE79-F349-8B44-EC9A5C79FB29}" srcOrd="0" destOrd="0" presId="urn:microsoft.com/office/officeart/2005/8/layout/hList7"/>
    <dgm:cxn modelId="{2003FE05-1AFB-144F-853F-B21FDCC6600D}" type="presParOf" srcId="{71185E86-54AF-DA4D-8B7E-BDAC4390527E}" destId="{BBF9402C-4688-D947-8A02-72A75AD063F0}" srcOrd="1" destOrd="0" presId="urn:microsoft.com/office/officeart/2005/8/layout/hList7"/>
    <dgm:cxn modelId="{E5842724-9F7B-D24A-9F23-99C54DD90DA3}" type="presParOf" srcId="{71185E86-54AF-DA4D-8B7E-BDAC4390527E}" destId="{A279CF80-4865-2849-A3B2-AE20A2ABA92E}" srcOrd="2" destOrd="0" presId="urn:microsoft.com/office/officeart/2005/8/layout/hList7"/>
    <dgm:cxn modelId="{A8B21930-A57C-CD43-A8CE-86C9306C4084}" type="presParOf" srcId="{71185E86-54AF-DA4D-8B7E-BDAC4390527E}" destId="{F43EAC49-2B27-7C4D-B0D3-32B2065EF6D7}"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8F980-59EC-43EC-A315-A83E27A09F64}">
      <dsp:nvSpPr>
        <dsp:cNvPr id="0" name=""/>
        <dsp:cNvSpPr/>
      </dsp:nvSpPr>
      <dsp:spPr>
        <a:xfrm>
          <a:off x="0" y="0"/>
          <a:ext cx="1152313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1781FE-73A5-47A7-A802-5A1E3EB46638}">
      <dsp:nvSpPr>
        <dsp:cNvPr id="0" name=""/>
        <dsp:cNvSpPr/>
      </dsp:nvSpPr>
      <dsp:spPr>
        <a:xfrm>
          <a:off x="0" y="0"/>
          <a:ext cx="2304626" cy="396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de-DE" sz="2400" kern="1200" dirty="0"/>
            <a:t>Management – Wortbedeutung</a:t>
          </a:r>
          <a:endParaRPr lang="en-US" sz="2400" kern="1200" dirty="0"/>
        </a:p>
      </dsp:txBody>
      <dsp:txXfrm>
        <a:off x="0" y="0"/>
        <a:ext cx="2304626" cy="3964880"/>
      </dsp:txXfrm>
    </dsp:sp>
    <dsp:sp modelId="{109BA460-8448-49D9-A497-4410E21C9477}">
      <dsp:nvSpPr>
        <dsp:cNvPr id="0" name=""/>
        <dsp:cNvSpPr/>
      </dsp:nvSpPr>
      <dsp:spPr>
        <a:xfrm>
          <a:off x="2477473" y="28879"/>
          <a:ext cx="9045659" cy="3600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220" tIns="236220" rIns="236220" bIns="236220" numCol="1" spcCol="1270" anchor="t" anchorCtr="0">
          <a:noAutofit/>
        </a:bodyPr>
        <a:lstStyle/>
        <a:p>
          <a:pPr marL="0" lvl="0" indent="0" algn="l" defTabSz="2755900">
            <a:lnSpc>
              <a:spcPct val="90000"/>
            </a:lnSpc>
            <a:spcBef>
              <a:spcPct val="0"/>
            </a:spcBef>
            <a:spcAft>
              <a:spcPct val="35000"/>
            </a:spcAft>
            <a:buNone/>
          </a:pPr>
          <a:r>
            <a:rPr lang="de-DE" sz="6200" kern="1200" dirty="0"/>
            <a:t>„</a:t>
          </a:r>
          <a:r>
            <a:rPr lang="de-DE" sz="6200" kern="1200" dirty="0" err="1"/>
            <a:t>the</a:t>
          </a:r>
          <a:r>
            <a:rPr lang="de-DE" sz="6200" kern="1200" dirty="0"/>
            <a:t> </a:t>
          </a:r>
          <a:r>
            <a:rPr lang="de-DE" sz="6200" kern="1200" dirty="0" err="1"/>
            <a:t>skillful</a:t>
          </a:r>
          <a:r>
            <a:rPr lang="de-DE" sz="6200" kern="1200" dirty="0"/>
            <a:t> </a:t>
          </a:r>
          <a:r>
            <a:rPr lang="de-DE" sz="6200" kern="1200" dirty="0" err="1"/>
            <a:t>or</a:t>
          </a:r>
          <a:r>
            <a:rPr lang="de-DE" sz="6200" kern="1200" dirty="0"/>
            <a:t> </a:t>
          </a:r>
        </a:p>
        <a:p>
          <a:pPr marL="0" lvl="0" indent="0" algn="l" defTabSz="2755900">
            <a:lnSpc>
              <a:spcPct val="90000"/>
            </a:lnSpc>
            <a:spcBef>
              <a:spcPct val="0"/>
            </a:spcBef>
            <a:spcAft>
              <a:spcPct val="35000"/>
            </a:spcAft>
            <a:buNone/>
          </a:pPr>
          <a:r>
            <a:rPr lang="de-DE" sz="6200" kern="1200" dirty="0" err="1"/>
            <a:t>resourceful</a:t>
          </a:r>
          <a:r>
            <a:rPr lang="de-DE" sz="6200" kern="1200" dirty="0"/>
            <a:t> </a:t>
          </a:r>
          <a:r>
            <a:rPr lang="de-DE" sz="6200" kern="1200" dirty="0" err="1"/>
            <a:t>use</a:t>
          </a:r>
          <a:r>
            <a:rPr lang="de-DE" sz="6200" kern="1200" dirty="0"/>
            <a:t> </a:t>
          </a:r>
        </a:p>
        <a:p>
          <a:pPr marL="0" lvl="0" indent="0" algn="l" defTabSz="2755900">
            <a:lnSpc>
              <a:spcPct val="90000"/>
            </a:lnSpc>
            <a:spcBef>
              <a:spcPct val="0"/>
            </a:spcBef>
            <a:spcAft>
              <a:spcPct val="35000"/>
            </a:spcAft>
            <a:buNone/>
          </a:pPr>
          <a:r>
            <a:rPr lang="de-DE" sz="6200" kern="1200" dirty="0" err="1"/>
            <a:t>of</a:t>
          </a:r>
          <a:r>
            <a:rPr lang="de-DE" sz="6200" kern="1200" dirty="0"/>
            <a:t> time and material“</a:t>
          </a:r>
          <a:endParaRPr lang="en-US" sz="6200" kern="1200" dirty="0"/>
        </a:p>
      </dsp:txBody>
      <dsp:txXfrm>
        <a:off x="2477473" y="28879"/>
        <a:ext cx="9045659" cy="3600916"/>
      </dsp:txXfrm>
    </dsp:sp>
    <dsp:sp modelId="{F58BA462-6FE6-402E-8AA4-5F9BCA31E4EC}">
      <dsp:nvSpPr>
        <dsp:cNvPr id="0" name=""/>
        <dsp:cNvSpPr/>
      </dsp:nvSpPr>
      <dsp:spPr>
        <a:xfrm>
          <a:off x="2304626" y="3780962"/>
          <a:ext cx="921850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49037-4313-4D0B-B6A4-BBD63937CCF3}">
      <dsp:nvSpPr>
        <dsp:cNvPr id="0" name=""/>
        <dsp:cNvSpPr/>
      </dsp:nvSpPr>
      <dsp:spPr>
        <a:xfrm>
          <a:off x="2384548" y="0"/>
          <a:ext cx="1008941" cy="946189"/>
        </a:xfrm>
        <a:prstGeom prst="trapezoid">
          <a:avLst>
            <a:gd name="adj" fmla="val 53316"/>
          </a:avLst>
        </a:prstGeom>
        <a:solidFill>
          <a:schemeClr val="bg1"/>
        </a:solidFill>
        <a:ln>
          <a:solidFill>
            <a:schemeClr val="bg1"/>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Betrieb</a:t>
          </a:r>
        </a:p>
      </dsp:txBody>
      <dsp:txXfrm>
        <a:off x="2384548" y="0"/>
        <a:ext cx="1008941" cy="946189"/>
      </dsp:txXfrm>
    </dsp:sp>
    <dsp:sp modelId="{1DCA83EB-0F4E-4565-A14B-E87730C4D0F2}">
      <dsp:nvSpPr>
        <dsp:cNvPr id="0" name=""/>
        <dsp:cNvSpPr/>
      </dsp:nvSpPr>
      <dsp:spPr>
        <a:xfrm>
          <a:off x="1769073" y="946189"/>
          <a:ext cx="2239892" cy="1162677"/>
        </a:xfrm>
        <a:prstGeom prst="trapezoid">
          <a:avLst>
            <a:gd name="adj" fmla="val 53316"/>
          </a:avLst>
        </a:prstGeom>
        <a:solidFill>
          <a:schemeClr val="accent1"/>
        </a:solidFill>
        <a:ln>
          <a:solidFill>
            <a:schemeClr val="bg1"/>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b" anchorCtr="0">
          <a:noAutofit/>
        </a:bodyPr>
        <a:lstStyle/>
        <a:p>
          <a:pPr marL="0" lvl="0" indent="0" algn="ctr" defTabSz="622300">
            <a:lnSpc>
              <a:spcPct val="90000"/>
            </a:lnSpc>
            <a:spcBef>
              <a:spcPct val="0"/>
            </a:spcBef>
            <a:spcAft>
              <a:spcPct val="35000"/>
            </a:spcAft>
            <a:buNone/>
          </a:pPr>
          <a:endParaRPr lang="de-DE" sz="1400" b="1" kern="1200" dirty="0"/>
        </a:p>
        <a:p>
          <a:pPr marL="0" lvl="0" indent="0" algn="ctr" defTabSz="622300">
            <a:lnSpc>
              <a:spcPct val="90000"/>
            </a:lnSpc>
            <a:spcBef>
              <a:spcPct val="0"/>
            </a:spcBef>
            <a:spcAft>
              <a:spcPct val="35000"/>
            </a:spcAft>
            <a:buNone/>
          </a:pPr>
          <a:endParaRPr lang="de-DE" sz="1400" b="1" kern="1200" dirty="0"/>
        </a:p>
        <a:p>
          <a:pPr marL="0" lvl="0" indent="0" algn="ctr" defTabSz="622300">
            <a:lnSpc>
              <a:spcPct val="90000"/>
            </a:lnSpc>
            <a:spcBef>
              <a:spcPct val="0"/>
            </a:spcBef>
            <a:spcAft>
              <a:spcPct val="35000"/>
            </a:spcAft>
            <a:buNone/>
          </a:pPr>
          <a:endParaRPr lang="de-DE" sz="1400" b="1" kern="1200" dirty="0"/>
        </a:p>
        <a:p>
          <a:pPr marL="0" lvl="0" indent="0" algn="ctr" defTabSz="622300">
            <a:lnSpc>
              <a:spcPct val="90000"/>
            </a:lnSpc>
            <a:spcBef>
              <a:spcPct val="0"/>
            </a:spcBef>
            <a:spcAft>
              <a:spcPct val="35000"/>
            </a:spcAft>
            <a:buNone/>
          </a:pPr>
          <a:r>
            <a:rPr lang="de-DE" sz="1400" b="1" kern="1200" dirty="0"/>
            <a:t>Schaden-Abteilung</a:t>
          </a:r>
        </a:p>
      </dsp:txBody>
      <dsp:txXfrm>
        <a:off x="2161054" y="946189"/>
        <a:ext cx="1455929" cy="1162677"/>
      </dsp:txXfrm>
    </dsp:sp>
    <dsp:sp modelId="{7167147B-CD4F-4E91-BAF9-879446BC3DE2}">
      <dsp:nvSpPr>
        <dsp:cNvPr id="0" name=""/>
        <dsp:cNvSpPr/>
      </dsp:nvSpPr>
      <dsp:spPr>
        <a:xfrm>
          <a:off x="0" y="2108867"/>
          <a:ext cx="5778039" cy="3309799"/>
        </a:xfrm>
        <a:prstGeom prst="trapezoid">
          <a:avLst>
            <a:gd name="adj" fmla="val 5331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Schaden</a:t>
          </a:r>
        </a:p>
      </dsp:txBody>
      <dsp:txXfrm>
        <a:off x="1011156" y="2108867"/>
        <a:ext cx="3755725" cy="3309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914CE-C702-9144-BC31-99D399E99B8F}">
      <dsp:nvSpPr>
        <dsp:cNvPr id="0" name=""/>
        <dsp:cNvSpPr/>
      </dsp:nvSpPr>
      <dsp:spPr>
        <a:xfrm>
          <a:off x="2128" y="0"/>
          <a:ext cx="3311437" cy="4819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Source Sans Pro" panose="020B0503030403020204" pitchFamily="34" charset="0"/>
              <a:ea typeface="Source Sans Pro" panose="020B0503030403020204" pitchFamily="34" charset="0"/>
            </a:rPr>
            <a:t>Automatisierter Ablauf und Überwachung der Trocknung durch intelligente Gerätetechnik</a:t>
          </a:r>
        </a:p>
      </dsp:txBody>
      <dsp:txXfrm>
        <a:off x="2128" y="1927966"/>
        <a:ext cx="3311437" cy="1927966"/>
      </dsp:txXfrm>
    </dsp:sp>
    <dsp:sp modelId="{FBF10675-3B20-FC45-B0C1-F163CE7D3A42}">
      <dsp:nvSpPr>
        <dsp:cNvPr id="0" name=""/>
        <dsp:cNvSpPr/>
      </dsp:nvSpPr>
      <dsp:spPr>
        <a:xfrm>
          <a:off x="855331" y="289194"/>
          <a:ext cx="1605031" cy="1605031"/>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2D493E8F-044B-0B43-ABDA-4269006044E7}">
      <dsp:nvSpPr>
        <dsp:cNvPr id="0" name=""/>
        <dsp:cNvSpPr/>
      </dsp:nvSpPr>
      <dsp:spPr>
        <a:xfrm>
          <a:off x="3412909" y="0"/>
          <a:ext cx="3311437" cy="4819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Source Sans Pro" panose="020B0503030403020204" pitchFamily="34" charset="0"/>
              <a:ea typeface="Source Sans Pro" panose="020B0503030403020204" pitchFamily="34" charset="0"/>
            </a:rPr>
            <a:t>Automatische Erfassung und Dokumentation der Strom und Feuchtewerte </a:t>
          </a:r>
        </a:p>
      </dsp:txBody>
      <dsp:txXfrm>
        <a:off x="3412909" y="1927966"/>
        <a:ext cx="3311437" cy="1927966"/>
      </dsp:txXfrm>
    </dsp:sp>
    <dsp:sp modelId="{E9560C99-B60D-0843-8D8A-88D6D961C028}">
      <dsp:nvSpPr>
        <dsp:cNvPr id="0" name=""/>
        <dsp:cNvSpPr/>
      </dsp:nvSpPr>
      <dsp:spPr>
        <a:xfrm>
          <a:off x="4266112" y="289194"/>
          <a:ext cx="1605031" cy="1605031"/>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78CCECFD-EE79-F349-8B44-EC9A5C79FB29}">
      <dsp:nvSpPr>
        <dsp:cNvPr id="0" name=""/>
        <dsp:cNvSpPr/>
      </dsp:nvSpPr>
      <dsp:spPr>
        <a:xfrm>
          <a:off x="6823689" y="0"/>
          <a:ext cx="3311437" cy="48199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Source Sans Pro" panose="020B0503030403020204" pitchFamily="34" charset="0"/>
              <a:ea typeface="Source Sans Pro" panose="020B0503030403020204" pitchFamily="34" charset="0"/>
            </a:rPr>
            <a:t>Automatische Kontrolle und Transparenz über den Trocknungsprozess durch NB-</a:t>
          </a:r>
          <a:r>
            <a:rPr lang="de-DE" sz="1800" kern="1200" dirty="0" err="1">
              <a:latin typeface="Source Sans Pro" panose="020B0503030403020204" pitchFamily="34" charset="0"/>
              <a:ea typeface="Source Sans Pro" panose="020B0503030403020204" pitchFamily="34" charset="0"/>
            </a:rPr>
            <a:t>IoT</a:t>
          </a:r>
          <a:endParaRPr lang="de-DE" sz="1800" kern="1200" dirty="0">
            <a:latin typeface="Source Sans Pro" panose="020B0503030403020204" pitchFamily="34" charset="0"/>
            <a:ea typeface="Source Sans Pro" panose="020B0503030403020204" pitchFamily="34" charset="0"/>
          </a:endParaRPr>
        </a:p>
      </dsp:txBody>
      <dsp:txXfrm>
        <a:off x="6823689" y="1927966"/>
        <a:ext cx="3311437" cy="1927966"/>
      </dsp:txXfrm>
    </dsp:sp>
    <dsp:sp modelId="{F43EAC49-2B27-7C4D-B0D3-32B2065EF6D7}">
      <dsp:nvSpPr>
        <dsp:cNvPr id="0" name=""/>
        <dsp:cNvSpPr/>
      </dsp:nvSpPr>
      <dsp:spPr>
        <a:xfrm>
          <a:off x="7676892" y="289194"/>
          <a:ext cx="1605031" cy="1605031"/>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E2BE8C1F-23D2-724C-85B6-56C01475EEB5}">
      <dsp:nvSpPr>
        <dsp:cNvPr id="0" name=""/>
        <dsp:cNvSpPr/>
      </dsp:nvSpPr>
      <dsp:spPr>
        <a:xfrm>
          <a:off x="405490" y="3855932"/>
          <a:ext cx="9326275" cy="722987"/>
        </a:xfrm>
        <a:prstGeom prst="leftRightArrow">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de-DE"/>
          </a:p>
        </p:txBody>
      </p:sp>
      <p:sp>
        <p:nvSpPr>
          <p:cNvPr id="3" name="Datumsplatzhalt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322D89CB-80AE-4947-A005-293E637BA986}" type="datetimeFigureOut">
              <a:rPr lang="de-DE" smtClean="0"/>
              <a:t>11.06.2024</a:t>
            </a:fld>
            <a:endParaRPr lang="de-DE"/>
          </a:p>
        </p:txBody>
      </p:sp>
      <p:sp>
        <p:nvSpPr>
          <p:cNvPr id="4" name="Folienbildplatzhalt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de-DE"/>
          </a:p>
        </p:txBody>
      </p:sp>
      <p:sp>
        <p:nvSpPr>
          <p:cNvPr id="5" name="Notizenplatzhalt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de-DE"/>
          </a:p>
        </p:txBody>
      </p:sp>
      <p:sp>
        <p:nvSpPr>
          <p:cNvPr id="7" name="Foliennummernplatzhalt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AD47777A-2A8A-4420-AC21-6C78446072DD}" type="slidenum">
              <a:rPr lang="de-DE" smtClean="0"/>
              <a:t>‹Nr.›</a:t>
            </a:fld>
            <a:endParaRPr lang="de-DE"/>
          </a:p>
        </p:txBody>
      </p:sp>
    </p:spTree>
    <p:extLst>
      <p:ext uri="{BB962C8B-B14F-4D97-AF65-F5344CB8AC3E}">
        <p14:creationId xmlns:p14="http://schemas.microsoft.com/office/powerpoint/2010/main" val="876099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Seit über 8 Jahren für die BELFOR in der Kunden- &amp; Branchenbetreuung im Einsatz. </a:t>
            </a:r>
          </a:p>
          <a:p>
            <a:r>
              <a:rPr lang="de-DE" dirty="0"/>
              <a:t>Ich lebe südlich von Hamburg in der Lüneburger Heide und wenn ich nicht mit den </a:t>
            </a:r>
          </a:p>
          <a:p>
            <a:r>
              <a:rPr lang="de-DE" dirty="0"/>
              <a:t>Tieren im Wald unterwegs bin, dann verbringe ich meine Restzeit auf dem Golfplatz oder auf dem Wasser. </a:t>
            </a:r>
          </a:p>
          <a:p>
            <a:r>
              <a:rPr lang="de-DE" dirty="0"/>
              <a:t> </a:t>
            </a:r>
          </a:p>
        </p:txBody>
      </p:sp>
      <p:sp>
        <p:nvSpPr>
          <p:cNvPr id="4" name="Foliennummernplatzhalter 3"/>
          <p:cNvSpPr>
            <a:spLocks noGrp="1"/>
          </p:cNvSpPr>
          <p:nvPr>
            <p:ph type="sldNum" sz="quarter" idx="5"/>
          </p:nvPr>
        </p:nvSpPr>
        <p:spPr/>
        <p:txBody>
          <a:bodyPr/>
          <a:lstStyle/>
          <a:p>
            <a:fld id="{AD47777A-2A8A-4420-AC21-6C78446072DD}" type="slidenum">
              <a:rPr lang="de-DE" smtClean="0"/>
              <a:t>2</a:t>
            </a:fld>
            <a:endParaRPr lang="de-DE"/>
          </a:p>
        </p:txBody>
      </p:sp>
    </p:spTree>
    <p:extLst>
      <p:ext uri="{BB962C8B-B14F-4D97-AF65-F5344CB8AC3E}">
        <p14:creationId xmlns:p14="http://schemas.microsoft.com/office/powerpoint/2010/main" val="1647000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72C5F14-0201-49ED-8C1A-5C34C1178C4D}" type="slidenum">
              <a:rPr lang="de-DE" smtClean="0"/>
              <a:t>12</a:t>
            </a:fld>
            <a:endParaRPr lang="de-DE"/>
          </a:p>
        </p:txBody>
      </p:sp>
    </p:spTree>
    <p:extLst>
      <p:ext uri="{BB962C8B-B14F-4D97-AF65-F5344CB8AC3E}">
        <p14:creationId xmlns:p14="http://schemas.microsoft.com/office/powerpoint/2010/main" val="3388275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72C5F14-0201-49ED-8C1A-5C34C1178C4D}" type="slidenum">
              <a:rPr lang="de-DE" smtClean="0"/>
              <a:t>13</a:t>
            </a:fld>
            <a:endParaRPr lang="de-DE"/>
          </a:p>
        </p:txBody>
      </p:sp>
    </p:spTree>
    <p:extLst>
      <p:ext uri="{BB962C8B-B14F-4D97-AF65-F5344CB8AC3E}">
        <p14:creationId xmlns:p14="http://schemas.microsoft.com/office/powerpoint/2010/main" val="1801064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72C5F14-0201-49ED-8C1A-5C34C1178C4D}" type="slidenum">
              <a:rPr lang="de-DE" smtClean="0"/>
              <a:t>14</a:t>
            </a:fld>
            <a:endParaRPr lang="de-DE"/>
          </a:p>
        </p:txBody>
      </p:sp>
    </p:spTree>
    <p:extLst>
      <p:ext uri="{BB962C8B-B14F-4D97-AF65-F5344CB8AC3E}">
        <p14:creationId xmlns:p14="http://schemas.microsoft.com/office/powerpoint/2010/main" val="962484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72C5F14-0201-49ED-8C1A-5C34C1178C4D}" type="slidenum">
              <a:rPr lang="de-DE" smtClean="0"/>
              <a:t>15</a:t>
            </a:fld>
            <a:endParaRPr lang="de-DE"/>
          </a:p>
        </p:txBody>
      </p:sp>
    </p:spTree>
    <p:extLst>
      <p:ext uri="{BB962C8B-B14F-4D97-AF65-F5344CB8AC3E}">
        <p14:creationId xmlns:p14="http://schemas.microsoft.com/office/powerpoint/2010/main" val="3601094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ganze – meist bei größeren Schäden – mit einer 360° Schadenaufnahme, bei der der Link zur Aufnahme und möglichen Fortschrittskontrollen bis zur Abnahme dokumentiert werden kann.</a:t>
            </a:r>
          </a:p>
        </p:txBody>
      </p:sp>
      <p:sp>
        <p:nvSpPr>
          <p:cNvPr id="4" name="Foliennummernplatzhalter 3"/>
          <p:cNvSpPr>
            <a:spLocks noGrp="1"/>
          </p:cNvSpPr>
          <p:nvPr>
            <p:ph type="sldNum" sz="quarter" idx="5"/>
          </p:nvPr>
        </p:nvSpPr>
        <p:spPr/>
        <p:txBody>
          <a:bodyPr/>
          <a:lstStyle/>
          <a:p>
            <a:fld id="{AD47777A-2A8A-4420-AC21-6C78446072DD}" type="slidenum">
              <a:rPr lang="de-DE" smtClean="0"/>
              <a:t>16</a:t>
            </a:fld>
            <a:endParaRPr lang="de-DE"/>
          </a:p>
        </p:txBody>
      </p:sp>
    </p:spTree>
    <p:extLst>
      <p:ext uri="{BB962C8B-B14F-4D97-AF65-F5344CB8AC3E}">
        <p14:creationId xmlns:p14="http://schemas.microsoft.com/office/powerpoint/2010/main" val="3491661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wertvolles Nebenprodukt für alle im Projekt oder später für den Kunden, ist, dass die Daten in CAD überspielt werden können. </a:t>
            </a:r>
          </a:p>
        </p:txBody>
      </p:sp>
      <p:sp>
        <p:nvSpPr>
          <p:cNvPr id="4" name="Foliennummernplatzhalter 3"/>
          <p:cNvSpPr>
            <a:spLocks noGrp="1"/>
          </p:cNvSpPr>
          <p:nvPr>
            <p:ph type="sldNum" sz="quarter" idx="5"/>
          </p:nvPr>
        </p:nvSpPr>
        <p:spPr/>
        <p:txBody>
          <a:bodyPr/>
          <a:lstStyle/>
          <a:p>
            <a:fld id="{AD47777A-2A8A-4420-AC21-6C78446072DD}" type="slidenum">
              <a:rPr lang="de-DE" smtClean="0"/>
              <a:t>17</a:t>
            </a:fld>
            <a:endParaRPr lang="de-DE"/>
          </a:p>
        </p:txBody>
      </p:sp>
    </p:spTree>
    <p:extLst>
      <p:ext uri="{BB962C8B-B14F-4D97-AF65-F5344CB8AC3E}">
        <p14:creationId xmlns:p14="http://schemas.microsoft.com/office/powerpoint/2010/main" val="668204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Natürlich</a:t>
            </a:r>
            <a:r>
              <a:rPr lang="en-US" dirty="0"/>
              <a:t> warden </a:t>
            </a:r>
            <a:r>
              <a:rPr lang="en-US" dirty="0" err="1"/>
              <a:t>daraus</a:t>
            </a:r>
            <a:r>
              <a:rPr lang="en-US" dirty="0"/>
              <a:t> </a:t>
            </a:r>
            <a:r>
              <a:rPr lang="en-US" dirty="0" err="1"/>
              <a:t>Angebot</a:t>
            </a:r>
            <a:r>
              <a:rPr lang="en-US" dirty="0"/>
              <a:t> &amp; </a:t>
            </a:r>
            <a:r>
              <a:rPr lang="en-US" dirty="0" err="1"/>
              <a:t>Auftrag</a:t>
            </a:r>
            <a:r>
              <a:rPr lang="en-US" dirty="0"/>
              <a:t> </a:t>
            </a:r>
            <a:r>
              <a:rPr lang="en-US" dirty="0" err="1"/>
              <a:t>generiert</a:t>
            </a:r>
            <a:r>
              <a:rPr lang="en-US" dirty="0"/>
              <a:t> und die Disposition plant den – in </a:t>
            </a:r>
            <a:r>
              <a:rPr lang="en-US" dirty="0" err="1"/>
              <a:t>diesem</a:t>
            </a:r>
            <a:r>
              <a:rPr lang="en-US" dirty="0"/>
              <a:t> Fall </a:t>
            </a:r>
            <a:r>
              <a:rPr lang="en-US" dirty="0" err="1"/>
              <a:t>Trocknungsaufbau</a:t>
            </a:r>
            <a:r>
              <a:rPr lang="en-US" dirty="0"/>
              <a:t> und alle </a:t>
            </a:r>
            <a:r>
              <a:rPr lang="en-US" dirty="0" err="1"/>
              <a:t>weiteren</a:t>
            </a:r>
            <a:r>
              <a:rPr lang="en-US" dirty="0"/>
              <a:t> </a:t>
            </a:r>
            <a:r>
              <a:rPr lang="en-US" dirty="0" err="1"/>
              <a:t>Schritte</a:t>
            </a:r>
            <a:r>
              <a:rPr lang="en-US" dirty="0"/>
              <a:t> bis </a:t>
            </a:r>
            <a:r>
              <a:rPr lang="en-US" dirty="0" err="1"/>
              <a:t>hin</a:t>
            </a:r>
            <a:r>
              <a:rPr lang="en-US" dirty="0"/>
              <a:t> </a:t>
            </a:r>
            <a:r>
              <a:rPr lang="en-US" dirty="0" err="1"/>
              <a:t>zur</a:t>
            </a:r>
            <a:r>
              <a:rPr lang="en-US" dirty="0"/>
              <a:t> </a:t>
            </a:r>
            <a:r>
              <a:rPr lang="en-US" dirty="0" err="1"/>
              <a:t>Abrechnung</a:t>
            </a:r>
            <a:r>
              <a:rPr lang="en-US" dirty="0"/>
              <a:t>.</a:t>
            </a:r>
          </a:p>
        </p:txBody>
      </p:sp>
      <p:sp>
        <p:nvSpPr>
          <p:cNvPr id="4" name="Foliennummernplatzhalter 3"/>
          <p:cNvSpPr>
            <a:spLocks noGrp="1"/>
          </p:cNvSpPr>
          <p:nvPr>
            <p:ph type="sldNum" sz="quarter" idx="5"/>
          </p:nvPr>
        </p:nvSpPr>
        <p:spPr/>
        <p:txBody>
          <a:bodyPr/>
          <a:lstStyle/>
          <a:p>
            <a:fld id="{172C5F14-0201-49ED-8C1A-5C34C1178C4D}" type="slidenum">
              <a:rPr lang="de-DE" smtClean="0"/>
              <a:t>18</a:t>
            </a:fld>
            <a:endParaRPr lang="de-DE"/>
          </a:p>
        </p:txBody>
      </p:sp>
    </p:spTree>
    <p:extLst>
      <p:ext uri="{BB962C8B-B14F-4D97-AF65-F5344CB8AC3E}">
        <p14:creationId xmlns:p14="http://schemas.microsoft.com/office/powerpoint/2010/main" val="3240203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D47777A-2A8A-4420-AC21-6C78446072DD}" type="slidenum">
              <a:rPr lang="de-DE" smtClean="0"/>
              <a:t>19</a:t>
            </a:fld>
            <a:endParaRPr lang="de-DE"/>
          </a:p>
        </p:txBody>
      </p:sp>
    </p:spTree>
    <p:extLst>
      <p:ext uri="{BB962C8B-B14F-4D97-AF65-F5344CB8AC3E}">
        <p14:creationId xmlns:p14="http://schemas.microsoft.com/office/powerpoint/2010/main" val="960946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 1/7 Erdumfang oder die Länge des Amazonas (6.400km) oder die Länge des Nils (6.500) </a:t>
            </a:r>
          </a:p>
        </p:txBody>
      </p:sp>
      <p:sp>
        <p:nvSpPr>
          <p:cNvPr id="4" name="Foliennummernplatzhalter 3"/>
          <p:cNvSpPr>
            <a:spLocks noGrp="1"/>
          </p:cNvSpPr>
          <p:nvPr>
            <p:ph type="sldNum" sz="quarter" idx="5"/>
          </p:nvPr>
        </p:nvSpPr>
        <p:spPr/>
        <p:txBody>
          <a:bodyPr/>
          <a:lstStyle/>
          <a:p>
            <a:fld id="{AD47777A-2A8A-4420-AC21-6C78446072DD}" type="slidenum">
              <a:rPr lang="de-DE" smtClean="0"/>
              <a:t>22</a:t>
            </a:fld>
            <a:endParaRPr lang="de-DE"/>
          </a:p>
        </p:txBody>
      </p:sp>
    </p:spTree>
    <p:extLst>
      <p:ext uri="{BB962C8B-B14F-4D97-AF65-F5344CB8AC3E}">
        <p14:creationId xmlns:p14="http://schemas.microsoft.com/office/powerpoint/2010/main" val="2924650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Herzlichen Dank für Ihre Aufmerksamkeit &amp; wenn Sie Fragen haben stehe ich Ihnen gerne zur Seite.</a:t>
            </a:r>
          </a:p>
        </p:txBody>
      </p:sp>
      <p:sp>
        <p:nvSpPr>
          <p:cNvPr id="4" name="Foliennummernplatzhalter 3"/>
          <p:cNvSpPr>
            <a:spLocks noGrp="1"/>
          </p:cNvSpPr>
          <p:nvPr>
            <p:ph type="sldNum" sz="quarter" idx="5"/>
          </p:nvPr>
        </p:nvSpPr>
        <p:spPr/>
        <p:txBody>
          <a:bodyPr/>
          <a:lstStyle/>
          <a:p>
            <a:fld id="{172C5F14-0201-49ED-8C1A-5C34C1178C4D}" type="slidenum">
              <a:rPr lang="de-DE" smtClean="0"/>
              <a:t>23</a:t>
            </a:fld>
            <a:endParaRPr lang="de-DE"/>
          </a:p>
        </p:txBody>
      </p:sp>
    </p:spTree>
    <p:extLst>
      <p:ext uri="{BB962C8B-B14F-4D97-AF65-F5344CB8AC3E}">
        <p14:creationId xmlns:p14="http://schemas.microsoft.com/office/powerpoint/2010/main" val="24995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2000" dirty="0"/>
              <a:t>Unser </a:t>
            </a:r>
            <a:r>
              <a:rPr lang="en-GB" sz="2000" dirty="0" err="1"/>
              <a:t>Tagesgeschäft</a:t>
            </a:r>
            <a:r>
              <a:rPr lang="en-GB" sz="2000" dirty="0"/>
              <a:t>, </a:t>
            </a:r>
            <a:r>
              <a:rPr lang="en-GB" sz="2000" dirty="0" err="1"/>
              <a:t>ob</a:t>
            </a:r>
            <a:r>
              <a:rPr lang="en-GB" sz="2000" dirty="0"/>
              <a:t> </a:t>
            </a:r>
            <a:r>
              <a:rPr lang="en-GB" sz="2000" dirty="0" err="1"/>
              <a:t>wir</a:t>
            </a:r>
            <a:r>
              <a:rPr lang="en-GB" sz="2000" dirty="0"/>
              <a:t> </a:t>
            </a:r>
            <a:r>
              <a:rPr lang="en-GB" sz="2000" dirty="0" err="1"/>
              <a:t>wollen</a:t>
            </a:r>
            <a:r>
              <a:rPr lang="en-GB" sz="2000" dirty="0"/>
              <a:t> </a:t>
            </a:r>
            <a:r>
              <a:rPr lang="en-GB" sz="2000" dirty="0" err="1"/>
              <a:t>oder</a:t>
            </a:r>
            <a:r>
              <a:rPr lang="en-GB" sz="2000" dirty="0"/>
              <a:t> </a:t>
            </a:r>
            <a:r>
              <a:rPr lang="en-GB" sz="2000" dirty="0" err="1"/>
              <a:t>nicht</a:t>
            </a:r>
            <a:r>
              <a:rPr lang="en-GB" sz="2000" dirty="0"/>
              <a:t>.. </a:t>
            </a:r>
          </a:p>
          <a:p>
            <a:r>
              <a:rPr lang="en-GB" sz="2000" dirty="0"/>
              <a:t>Eine </a:t>
            </a:r>
            <a:r>
              <a:rPr lang="en-GB" sz="2000" dirty="0" err="1"/>
              <a:t>Lebensmittelwerk</a:t>
            </a:r>
            <a:r>
              <a:rPr lang="en-GB" sz="2000" dirty="0"/>
              <a:t> in der Emilia Romagna </a:t>
            </a:r>
            <a:r>
              <a:rPr lang="en-GB" sz="2000" dirty="0" err="1"/>
              <a:t>als</a:t>
            </a:r>
            <a:r>
              <a:rPr lang="en-GB" sz="2000" dirty="0"/>
              <a:t> </a:t>
            </a:r>
            <a:r>
              <a:rPr lang="en-GB" sz="2000" dirty="0" err="1"/>
              <a:t>Stellvertreter</a:t>
            </a:r>
            <a:r>
              <a:rPr lang="en-GB" sz="2000" dirty="0"/>
              <a:t> für </a:t>
            </a:r>
            <a:r>
              <a:rPr lang="en-GB" sz="2000" dirty="0" err="1"/>
              <a:t>eine</a:t>
            </a:r>
            <a:r>
              <a:rPr lang="en-GB" sz="2000" dirty="0"/>
              <a:t> </a:t>
            </a:r>
            <a:r>
              <a:rPr lang="en-GB" sz="2000" dirty="0" err="1"/>
              <a:t>ganze</a:t>
            </a:r>
            <a:r>
              <a:rPr lang="en-GB" sz="2000" dirty="0"/>
              <a:t> Region, die so </a:t>
            </a:r>
            <a:r>
              <a:rPr lang="en-GB" sz="2000" dirty="0" err="1"/>
              <a:t>aussah</a:t>
            </a:r>
            <a:r>
              <a:rPr lang="en-GB" sz="2000" dirty="0"/>
              <a:t>.</a:t>
            </a:r>
          </a:p>
          <a:p>
            <a:r>
              <a:rPr lang="en-GB" sz="2000" dirty="0" err="1"/>
              <a:t>Herausforderung</a:t>
            </a:r>
            <a:r>
              <a:rPr lang="en-GB" sz="2000" dirty="0"/>
              <a:t> war, </a:t>
            </a:r>
            <a:r>
              <a:rPr lang="en-GB" sz="2000" dirty="0" err="1"/>
              <a:t>dass</a:t>
            </a:r>
            <a:r>
              <a:rPr lang="en-GB" sz="2000" dirty="0"/>
              <a:t> </a:t>
            </a:r>
            <a:r>
              <a:rPr lang="en-GB" sz="2000" dirty="0" err="1"/>
              <a:t>natürlich</a:t>
            </a:r>
            <a:r>
              <a:rPr lang="en-GB" sz="2000" dirty="0"/>
              <a:t> die </a:t>
            </a:r>
            <a:r>
              <a:rPr lang="en-GB" sz="2000" dirty="0" err="1"/>
              <a:t>meisten</a:t>
            </a:r>
            <a:r>
              <a:rPr lang="en-GB" sz="2000" dirty="0"/>
              <a:t> Mitarbeiter, des </a:t>
            </a:r>
            <a:r>
              <a:rPr lang="en-GB" sz="2000" dirty="0" err="1"/>
              <a:t>Kunden</a:t>
            </a:r>
            <a:r>
              <a:rPr lang="en-GB" sz="2000" dirty="0"/>
              <a:t> die </a:t>
            </a:r>
            <a:r>
              <a:rPr lang="en-GB" sz="2000" dirty="0" err="1"/>
              <a:t>gleiche</a:t>
            </a:r>
            <a:r>
              <a:rPr lang="en-GB" sz="2000" dirty="0"/>
              <a:t> Situation </a:t>
            </a:r>
            <a:r>
              <a:rPr lang="en-GB" sz="2000" dirty="0" err="1"/>
              <a:t>daheim</a:t>
            </a:r>
            <a:r>
              <a:rPr lang="en-GB" sz="2000" dirty="0"/>
              <a:t> </a:t>
            </a:r>
            <a:r>
              <a:rPr lang="en-GB" sz="2000" dirty="0" err="1"/>
              <a:t>hatten</a:t>
            </a:r>
            <a:r>
              <a:rPr lang="en-GB" sz="2000" dirty="0"/>
              <a:t>.</a:t>
            </a:r>
          </a:p>
          <a:p>
            <a:endParaRPr lang="en-GB" sz="2000" dirty="0"/>
          </a:p>
          <a:p>
            <a:r>
              <a:rPr lang="en-GB" sz="2000" dirty="0"/>
              <a:t>Da </a:t>
            </a:r>
            <a:r>
              <a:rPr lang="en-GB" sz="2000" dirty="0" err="1"/>
              <a:t>stehen</a:t>
            </a:r>
            <a:r>
              <a:rPr lang="en-GB" sz="2000" dirty="0"/>
              <a:t> </a:t>
            </a:r>
            <a:r>
              <a:rPr lang="en-GB" sz="2000" dirty="0" err="1"/>
              <a:t>wir</a:t>
            </a:r>
            <a:r>
              <a:rPr lang="en-GB" sz="2000" dirty="0"/>
              <a:t> </a:t>
            </a:r>
            <a:r>
              <a:rPr lang="en-GB" sz="2000" dirty="0" err="1"/>
              <a:t>nun..und</a:t>
            </a:r>
            <a:r>
              <a:rPr lang="en-GB" sz="2000" dirty="0"/>
              <a:t> </a:t>
            </a:r>
            <a:r>
              <a:rPr lang="en-GB" sz="2000" dirty="0" err="1"/>
              <a:t>reden</a:t>
            </a:r>
            <a:r>
              <a:rPr lang="en-GB" sz="2000" dirty="0"/>
              <a:t> über </a:t>
            </a:r>
            <a:r>
              <a:rPr lang="en-GB" sz="2000" dirty="0" err="1"/>
              <a:t>Digitalisierung</a:t>
            </a:r>
            <a:r>
              <a:rPr lang="en-GB" sz="2000" dirty="0"/>
              <a:t>. </a:t>
            </a:r>
          </a:p>
          <a:p>
            <a:r>
              <a:rPr lang="en-GB" sz="2000" dirty="0"/>
              <a:t>Okay… </a:t>
            </a:r>
            <a:r>
              <a:rPr lang="en-GB" sz="2000" dirty="0" err="1"/>
              <a:t>versuchen</a:t>
            </a:r>
            <a:r>
              <a:rPr lang="en-GB" sz="2000" dirty="0"/>
              <a:t> </a:t>
            </a:r>
            <a:r>
              <a:rPr lang="en-GB" sz="2000" dirty="0" err="1"/>
              <a:t>wir</a:t>
            </a:r>
            <a:r>
              <a:rPr lang="en-GB" sz="2000" dirty="0"/>
              <a:t> es!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5F14-0201-49ED-8C1A-5C34C1178C4D}"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056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Pronto </a:t>
            </a:r>
            <a:r>
              <a:rPr lang="de-DE" dirty="0">
                <a:sym typeface="Wingdings" panose="05000000000000000000" pitchFamily="2" charset="2"/>
              </a:rPr>
              <a:t> </a:t>
            </a:r>
          </a:p>
          <a:p>
            <a:r>
              <a:rPr lang="de-DE" dirty="0">
                <a:sym typeface="Wingdings" panose="05000000000000000000" pitchFamily="2" charset="2"/>
              </a:rPr>
              <a:t>Für meine 14.000 Kollegen weltweit und uns 1.100 Menschen in Deutschland, mit einem starken Nachunternehmer und Fachhandwerkernetz mag es heute noch ein Vorteil sein, das die KI es noch nicht komplett umsetzen kann, aber bei den Größenordnungen da </a:t>
            </a:r>
            <a:r>
              <a:rPr lang="de-DE" dirty="0" err="1">
                <a:sym typeface="Wingdings" panose="05000000000000000000" pitchFamily="2" charset="2"/>
              </a:rPr>
              <a:t>draussen</a:t>
            </a:r>
            <a:r>
              <a:rPr lang="de-DE" dirty="0">
                <a:sym typeface="Wingdings" panose="05000000000000000000" pitchFamily="2" charset="2"/>
              </a:rPr>
              <a:t> wäre es für uns schön, wenn sie hilft – denn -&gt;&gt;&gt;</a:t>
            </a:r>
          </a:p>
          <a:p>
            <a:endParaRPr lang="de-DE" dirty="0">
              <a:sym typeface="Wingdings" panose="05000000000000000000" pitchFamily="2" charset="2"/>
            </a:endParaRPr>
          </a:p>
          <a:p>
            <a:endParaRPr lang="de-DE" dirty="0"/>
          </a:p>
        </p:txBody>
      </p:sp>
      <p:sp>
        <p:nvSpPr>
          <p:cNvPr id="4" name="Foliennummernplatzhalter 3"/>
          <p:cNvSpPr>
            <a:spLocks noGrp="1"/>
          </p:cNvSpPr>
          <p:nvPr>
            <p:ph type="sldNum" sz="quarter" idx="5"/>
          </p:nvPr>
        </p:nvSpPr>
        <p:spPr/>
        <p:txBody>
          <a:bodyPr/>
          <a:lstStyle/>
          <a:p>
            <a:fld id="{AD47777A-2A8A-4420-AC21-6C78446072DD}" type="slidenum">
              <a:rPr lang="de-DE" smtClean="0"/>
              <a:t>4</a:t>
            </a:fld>
            <a:endParaRPr lang="de-DE"/>
          </a:p>
        </p:txBody>
      </p:sp>
    </p:spTree>
    <p:extLst>
      <p:ext uri="{BB962C8B-B14F-4D97-AF65-F5344CB8AC3E}">
        <p14:creationId xmlns:p14="http://schemas.microsoft.com/office/powerpoint/2010/main" val="3246564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a:t>Wenn nur dieser 1 qm von den 25.000 qm schon so viel Aufwand &amp; technisches </a:t>
            </a:r>
            <a:r>
              <a:rPr lang="de-DE" sz="2000" dirty="0" err="1"/>
              <a:t>Know-How</a:t>
            </a:r>
            <a:r>
              <a:rPr lang="de-DE" sz="2000" dirty="0"/>
              <a:t> bedarf. </a:t>
            </a:r>
          </a:p>
          <a:p>
            <a:endParaRPr lang="de-DE" sz="2000" dirty="0"/>
          </a:p>
          <a:p>
            <a:r>
              <a:rPr lang="de-DE" sz="2000" dirty="0"/>
              <a:t>Damit wir das schaffen sind Planungen wichtig und Manpower. Die Beobachtung der klimatischen Entwicklungen und die Herleitung und Anpassungen an unser Tagesgeschäft. </a:t>
            </a:r>
          </a:p>
          <a:p>
            <a:endParaRPr lang="de-DE" sz="2000" dirty="0"/>
          </a:p>
          <a:p>
            <a:r>
              <a:rPr lang="de-DE" sz="2000" dirty="0"/>
              <a:t>Dazu ist es auch sinnvoll Fachbereiche in die besten Händen zu lassen. Lieber Herr </a:t>
            </a:r>
            <a:r>
              <a:rPr lang="de-DE" sz="2000" dirty="0" err="1"/>
              <a:t>Wiemers</a:t>
            </a:r>
            <a:r>
              <a:rPr lang="de-DE" sz="2000" dirty="0"/>
              <a:t> wir danken Ihnen und der </a:t>
            </a:r>
            <a:r>
              <a:rPr lang="de-DE" sz="2000" dirty="0" err="1"/>
              <a:t>SwissRe</a:t>
            </a:r>
            <a:r>
              <a:rPr lang="de-DE" sz="2000" dirty="0"/>
              <a:t>, dass wir anhand Ihrer Auswertungen Klarheit erlangen und uns nicht versehentlich in dem Ausmaß von zunehmenden Schäden im Tagesgeschäft verlieren. Sie bringen die Glaskugel in Zahlen Daten Fakten.</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C5F14-0201-49ED-8C1A-5C34C1178C4D}"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172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Dazu ist es auch sinnvoll Fachbereiche in die besten Händen zu lassen. Lieber Herr </a:t>
            </a:r>
            <a:r>
              <a:rPr lang="de-DE" sz="1200" dirty="0" err="1"/>
              <a:t>Wiemers</a:t>
            </a:r>
            <a:r>
              <a:rPr lang="de-DE" sz="1200" dirty="0"/>
              <a:t> wir danken Ihnen und der </a:t>
            </a:r>
            <a:r>
              <a:rPr lang="de-DE" sz="1200" dirty="0" err="1"/>
              <a:t>SwissRe</a:t>
            </a:r>
            <a:r>
              <a:rPr lang="de-DE" sz="1200" dirty="0"/>
              <a:t>, dass wir anhand Ihrer Auswertungen Klarheit erlangen und uns nicht versehentlich in dem Ausmaß von zunehmenden Schäden im Tagesgeschäft verlieren. Sie bringen die Glaskugel in Zahlen Daten Fakten.</a:t>
            </a:r>
          </a:p>
          <a:p>
            <a:endParaRPr lang="de-DE" dirty="0"/>
          </a:p>
        </p:txBody>
      </p:sp>
      <p:sp>
        <p:nvSpPr>
          <p:cNvPr id="4" name="Foliennummernplatzhalter 3"/>
          <p:cNvSpPr>
            <a:spLocks noGrp="1"/>
          </p:cNvSpPr>
          <p:nvPr>
            <p:ph type="sldNum" sz="quarter" idx="5"/>
          </p:nvPr>
        </p:nvSpPr>
        <p:spPr/>
        <p:txBody>
          <a:bodyPr/>
          <a:lstStyle/>
          <a:p>
            <a:fld id="{AD47777A-2A8A-4420-AC21-6C78446072DD}" type="slidenum">
              <a:rPr lang="de-DE" smtClean="0"/>
              <a:t>6</a:t>
            </a:fld>
            <a:endParaRPr lang="de-DE"/>
          </a:p>
        </p:txBody>
      </p:sp>
    </p:spTree>
    <p:extLst>
      <p:ext uri="{BB962C8B-B14F-4D97-AF65-F5344CB8AC3E}">
        <p14:creationId xmlns:p14="http://schemas.microsoft.com/office/powerpoint/2010/main" val="173067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bedauerlicherweise sehen wir das. Überall. </a:t>
            </a:r>
          </a:p>
        </p:txBody>
      </p:sp>
      <p:sp>
        <p:nvSpPr>
          <p:cNvPr id="4" name="Foliennummernplatzhalter 3"/>
          <p:cNvSpPr>
            <a:spLocks noGrp="1"/>
          </p:cNvSpPr>
          <p:nvPr>
            <p:ph type="sldNum" sz="quarter" idx="5"/>
          </p:nvPr>
        </p:nvSpPr>
        <p:spPr/>
        <p:txBody>
          <a:bodyPr/>
          <a:lstStyle/>
          <a:p>
            <a:fld id="{AD47777A-2A8A-4420-AC21-6C78446072DD}" type="slidenum">
              <a:rPr lang="de-DE" smtClean="0"/>
              <a:t>7</a:t>
            </a:fld>
            <a:endParaRPr lang="de-DE"/>
          </a:p>
        </p:txBody>
      </p:sp>
    </p:spTree>
    <p:extLst>
      <p:ext uri="{BB962C8B-B14F-4D97-AF65-F5344CB8AC3E}">
        <p14:creationId xmlns:p14="http://schemas.microsoft.com/office/powerpoint/2010/main" val="1745719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bedeutet für uns natürlich, dass wir Prozesse, Produkte, Hardware, Schnittstellen so schnell und intelligent wie möglich umsetzen und umsetzen müssen, um dem Entwicklungsprozess stand halten zu können.</a:t>
            </a:r>
          </a:p>
          <a:p>
            <a:endParaRPr lang="de-DE" dirty="0"/>
          </a:p>
          <a:p>
            <a:r>
              <a:rPr lang="de-DE" dirty="0"/>
              <a:t>Und das tun wir mit digitalen Lösungen, wie der Schadenaufnahme, Schadenakte, KI gesteuerter Trocknung, Partnern, die uns aus dem Bereich </a:t>
            </a:r>
            <a:r>
              <a:rPr lang="de-DE" dirty="0" err="1"/>
              <a:t>RiskManagement</a:t>
            </a:r>
            <a:r>
              <a:rPr lang="de-DE" dirty="0"/>
              <a:t> einbinden und indem wir Prozesse vor Schadeneintritt mit Kunden fixieren. </a:t>
            </a:r>
          </a:p>
          <a:p>
            <a:r>
              <a:rPr lang="de-DE" dirty="0"/>
              <a:t>Auch wenn wir alle die Kunden im Auge haben ist in einem Schadenfall das Einbinden aller Stakeholder oft sehr komplex: </a:t>
            </a:r>
          </a:p>
          <a:p>
            <a:r>
              <a:rPr lang="de-DE" dirty="0"/>
              <a:t>Neue Folie</a:t>
            </a:r>
          </a:p>
        </p:txBody>
      </p:sp>
      <p:sp>
        <p:nvSpPr>
          <p:cNvPr id="4" name="Foliennummernplatzhalter 3"/>
          <p:cNvSpPr>
            <a:spLocks noGrp="1"/>
          </p:cNvSpPr>
          <p:nvPr>
            <p:ph type="sldNum" sz="quarter" idx="5"/>
          </p:nvPr>
        </p:nvSpPr>
        <p:spPr/>
        <p:txBody>
          <a:bodyPr/>
          <a:lstStyle/>
          <a:p>
            <a:fld id="{AD47777A-2A8A-4420-AC21-6C78446072DD}" type="slidenum">
              <a:rPr lang="de-DE" smtClean="0"/>
              <a:t>8</a:t>
            </a:fld>
            <a:endParaRPr lang="de-DE"/>
          </a:p>
        </p:txBody>
      </p:sp>
    </p:spTree>
    <p:extLst>
      <p:ext uri="{BB962C8B-B14F-4D97-AF65-F5344CB8AC3E}">
        <p14:creationId xmlns:p14="http://schemas.microsoft.com/office/powerpoint/2010/main" val="326836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Somit haben wir mittlerweile viele Prozesse intelligent und digital aufgebaut:  </a:t>
            </a:r>
          </a:p>
        </p:txBody>
      </p:sp>
      <p:sp>
        <p:nvSpPr>
          <p:cNvPr id="4" name="Foliennummernplatzhalter 3"/>
          <p:cNvSpPr>
            <a:spLocks noGrp="1"/>
          </p:cNvSpPr>
          <p:nvPr>
            <p:ph type="sldNum" sz="quarter" idx="5"/>
          </p:nvPr>
        </p:nvSpPr>
        <p:spPr/>
        <p:txBody>
          <a:bodyPr/>
          <a:lstStyle/>
          <a:p>
            <a:fld id="{AD47777A-2A8A-4420-AC21-6C78446072DD}" type="slidenum">
              <a:rPr lang="de-DE" smtClean="0"/>
              <a:t>9</a:t>
            </a:fld>
            <a:endParaRPr lang="de-DE"/>
          </a:p>
        </p:txBody>
      </p:sp>
    </p:spTree>
    <p:extLst>
      <p:ext uri="{BB962C8B-B14F-4D97-AF65-F5344CB8AC3E}">
        <p14:creationId xmlns:p14="http://schemas.microsoft.com/office/powerpoint/2010/main" val="4023706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72C5F14-0201-49ED-8C1A-5C34C1178C4D}" type="slidenum">
              <a:rPr lang="de-DE" smtClean="0"/>
              <a:t>11</a:t>
            </a:fld>
            <a:endParaRPr lang="de-DE"/>
          </a:p>
        </p:txBody>
      </p:sp>
    </p:spTree>
    <p:extLst>
      <p:ext uri="{BB962C8B-B14F-4D97-AF65-F5344CB8AC3E}">
        <p14:creationId xmlns:p14="http://schemas.microsoft.com/office/powerpoint/2010/main" val="466027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5.xml"/><Relationship Id="rId1" Type="http://schemas.openxmlformats.org/officeDocument/2006/relationships/tags" Target="../tags/tag5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5.xml"/><Relationship Id="rId1" Type="http://schemas.openxmlformats.org/officeDocument/2006/relationships/tags" Target="../tags/tag5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5.xml"/><Relationship Id="rId1" Type="http://schemas.openxmlformats.org/officeDocument/2006/relationships/tags" Target="../tags/tag5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5.xml"/><Relationship Id="rId1" Type="http://schemas.openxmlformats.org/officeDocument/2006/relationships/tags" Target="../tags/tag5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5.xml"/><Relationship Id="rId1" Type="http://schemas.openxmlformats.org/officeDocument/2006/relationships/tags" Target="../tags/tag5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9.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0.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6" name="RESTORING MORE THAN PROPERTY"/>
          <p:cNvSpPr txBox="1">
            <a:spLocks noChangeArrowheads="1"/>
          </p:cNvSpPr>
          <p:nvPr userDrawn="1"/>
        </p:nvSpPr>
        <p:spPr bwMode="auto">
          <a:xfrm>
            <a:off x="334434" y="6480139"/>
            <a:ext cx="3121273"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l">
              <a:defRPr/>
            </a:pPr>
            <a:r>
              <a:rPr lang="de-DE" sz="800" b="1" baseline="0" dirty="0">
                <a:solidFill>
                  <a:srgbClr val="FF0000"/>
                </a:solidFill>
              </a:rPr>
              <a:t>RESTORING </a:t>
            </a:r>
            <a:r>
              <a:rPr lang="de-DE" sz="800" b="1" baseline="0" dirty="0">
                <a:solidFill>
                  <a:schemeClr val="tx1"/>
                </a:solidFill>
              </a:rPr>
              <a:t>MORE THAN PROPERTY   //  </a:t>
            </a:r>
            <a:r>
              <a:rPr lang="de-DE" sz="800" b="1" baseline="0" dirty="0">
                <a:solidFill>
                  <a:srgbClr val="FF0000"/>
                </a:solidFill>
              </a:rPr>
              <a:t> </a:t>
            </a:r>
            <a:r>
              <a:rPr lang="de-DE" sz="800" b="1" cap="all" baseline="0" dirty="0">
                <a:solidFill>
                  <a:srgbClr val="FF0000"/>
                </a:solidFill>
              </a:rPr>
              <a:t>www.belfor.com</a:t>
            </a:r>
          </a:p>
        </p:txBody>
      </p:sp>
      <p:pic>
        <p:nvPicPr>
          <p:cNvPr id="9" name="BELFOR Logo" descr="V:\Corporate-Design\Manuals\Update 2015\Logos\_EUR\BELFOR Europe\Files for Intranet Upload\EU_BELFOR_basic_single-line-no-frame_C.png">
            <a:extLst>
              <a:ext uri="{FF2B5EF4-FFF2-40B4-BE49-F238E27FC236}">
                <a16:creationId xmlns:a16="http://schemas.microsoft.com/office/drawing/2014/main" id="{5F2DA429-302B-4CF4-A507-BE252FA9B0A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698549" y="6229733"/>
            <a:ext cx="2160000" cy="475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Katrin.Hilbig\Desktop\ppt_Title.jpg"/>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107741"/>
            <a:ext cx="9024325" cy="6252945"/>
          </a:xfrm>
          <a:prstGeom prst="rect">
            <a:avLst/>
          </a:prstGeom>
          <a:noFill/>
          <a:extLst>
            <a:ext uri="{909E8E84-426E-40DD-AFC4-6F175D3DCCD1}">
              <a14:hiddenFill xmlns:a14="http://schemas.microsoft.com/office/drawing/2010/main">
                <a:solidFill>
                  <a:srgbClr val="FFFFFF"/>
                </a:solidFill>
              </a14:hiddenFill>
            </a:ext>
          </a:extLst>
        </p:spPr>
      </p:pic>
      <p:sp>
        <p:nvSpPr>
          <p:cNvPr id="8" name="Red Rectangle"/>
          <p:cNvSpPr/>
          <p:nvPr userDrawn="1"/>
        </p:nvSpPr>
        <p:spPr>
          <a:xfrm rot="10800000">
            <a:off x="4992000" y="932722"/>
            <a:ext cx="7200000" cy="3072340"/>
          </a:xfrm>
          <a:custGeom>
            <a:avLst/>
            <a:gdLst>
              <a:gd name="connsiteX0" fmla="*/ 0 w 4267200"/>
              <a:gd name="connsiteY0" fmla="*/ 0 h 2098449"/>
              <a:gd name="connsiteX1" fmla="*/ 4267200 w 4267200"/>
              <a:gd name="connsiteY1" fmla="*/ 0 h 2098449"/>
              <a:gd name="connsiteX2" fmla="*/ 4267200 w 4267200"/>
              <a:gd name="connsiteY2" fmla="*/ 2098449 h 2098449"/>
              <a:gd name="connsiteX3" fmla="*/ 0 w 4267200"/>
              <a:gd name="connsiteY3" fmla="*/ 2098449 h 2098449"/>
              <a:gd name="connsiteX4" fmla="*/ 0 w 4267200"/>
              <a:gd name="connsiteY4" fmla="*/ 0 h 2098449"/>
              <a:gd name="connsiteX0" fmla="*/ 0 w 4292600"/>
              <a:gd name="connsiteY0" fmla="*/ 0 h 2098449"/>
              <a:gd name="connsiteX1" fmla="*/ 4267200 w 4292600"/>
              <a:gd name="connsiteY1" fmla="*/ 0 h 2098449"/>
              <a:gd name="connsiteX2" fmla="*/ 4292600 w 4292600"/>
              <a:gd name="connsiteY2" fmla="*/ 1837192 h 2098449"/>
              <a:gd name="connsiteX3" fmla="*/ 0 w 4292600"/>
              <a:gd name="connsiteY3" fmla="*/ 2098449 h 2098449"/>
              <a:gd name="connsiteX4" fmla="*/ 0 w 4292600"/>
              <a:gd name="connsiteY4" fmla="*/ 0 h 2098449"/>
              <a:gd name="connsiteX0" fmla="*/ 0 w 4292600"/>
              <a:gd name="connsiteY0" fmla="*/ 0 h 2098449"/>
              <a:gd name="connsiteX1" fmla="*/ 4129314 w 4292600"/>
              <a:gd name="connsiteY1" fmla="*/ 246743 h 2098449"/>
              <a:gd name="connsiteX2" fmla="*/ 4292600 w 4292600"/>
              <a:gd name="connsiteY2" fmla="*/ 1837192 h 2098449"/>
              <a:gd name="connsiteX3" fmla="*/ 0 w 4292600"/>
              <a:gd name="connsiteY3" fmla="*/ 2098449 h 2098449"/>
              <a:gd name="connsiteX4" fmla="*/ 0 w 4292600"/>
              <a:gd name="connsiteY4" fmla="*/ 0 h 2098449"/>
              <a:gd name="connsiteX0" fmla="*/ 0 w 4140102"/>
              <a:gd name="connsiteY0" fmla="*/ 0 h 2098449"/>
              <a:gd name="connsiteX1" fmla="*/ 4129314 w 4140102"/>
              <a:gd name="connsiteY1" fmla="*/ 246743 h 2098449"/>
              <a:gd name="connsiteX2" fmla="*/ 4140102 w 4140102"/>
              <a:gd name="connsiteY2" fmla="*/ 1854706 h 2098449"/>
              <a:gd name="connsiteX3" fmla="*/ 0 w 4140102"/>
              <a:gd name="connsiteY3" fmla="*/ 2098449 h 2098449"/>
              <a:gd name="connsiteX4" fmla="*/ 0 w 4140102"/>
              <a:gd name="connsiteY4" fmla="*/ 0 h 2098449"/>
              <a:gd name="connsiteX0" fmla="*/ 0 w 4274720"/>
              <a:gd name="connsiteY0" fmla="*/ 0 h 2098449"/>
              <a:gd name="connsiteX1" fmla="*/ 4274720 w 4274720"/>
              <a:gd name="connsiteY1" fmla="*/ 302789 h 2098449"/>
              <a:gd name="connsiteX2" fmla="*/ 4140102 w 4274720"/>
              <a:gd name="connsiteY2" fmla="*/ 1854706 h 2098449"/>
              <a:gd name="connsiteX3" fmla="*/ 0 w 4274720"/>
              <a:gd name="connsiteY3" fmla="*/ 2098449 h 2098449"/>
              <a:gd name="connsiteX4" fmla="*/ 0 w 4274720"/>
              <a:gd name="connsiteY4" fmla="*/ 0 h 209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4720" h="2098449">
                <a:moveTo>
                  <a:pt x="0" y="0"/>
                </a:moveTo>
                <a:lnTo>
                  <a:pt x="4274720" y="302789"/>
                </a:lnTo>
                <a:lnTo>
                  <a:pt x="4140102" y="1854706"/>
                </a:lnTo>
                <a:lnTo>
                  <a:pt x="0" y="2098449"/>
                </a:lnTo>
                <a:lnTo>
                  <a:pt x="0" y="0"/>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tx1"/>
              </a:solidFill>
            </a:endParaRPr>
          </a:p>
        </p:txBody>
      </p:sp>
      <p:sp>
        <p:nvSpPr>
          <p:cNvPr id="12" name="Titel of title chart"/>
          <p:cNvSpPr>
            <a:spLocks noGrp="1"/>
          </p:cNvSpPr>
          <p:nvPr>
            <p:ph type="subTitle" idx="1" hasCustomPrompt="1"/>
          </p:nvPr>
        </p:nvSpPr>
        <p:spPr>
          <a:xfrm>
            <a:off x="5423925" y="1493519"/>
            <a:ext cx="6433641" cy="1950744"/>
          </a:xfrm>
        </p:spPr>
        <p:txBody>
          <a:bodyPr anchor="ctr" anchorCtr="0">
            <a:noAutofit/>
          </a:bodyPr>
          <a:lstStyle>
            <a:lvl1pPr marL="0" indent="0" algn="l">
              <a:lnSpc>
                <a:spcPct val="100000"/>
              </a:lnSpc>
              <a:spcBef>
                <a:spcPts val="0"/>
              </a:spcBef>
              <a:buNone/>
              <a:defRPr sz="3733" baseline="0">
                <a:solidFill>
                  <a:schemeClr val="bg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de-DE" dirty="0"/>
              <a:t>BELFOR.</a:t>
            </a:r>
            <a:br>
              <a:rPr lang="de-DE" dirty="0"/>
            </a:br>
            <a:r>
              <a:rPr lang="de-DE" dirty="0" err="1"/>
              <a:t>Your</a:t>
            </a:r>
            <a:r>
              <a:rPr lang="de-DE" dirty="0"/>
              <a:t> global </a:t>
            </a:r>
            <a:r>
              <a:rPr lang="de-DE" dirty="0" err="1"/>
              <a:t>partner</a:t>
            </a:r>
            <a:br>
              <a:rPr lang="de-DE" dirty="0"/>
            </a:br>
            <a:r>
              <a:rPr lang="de-DE" dirty="0" err="1"/>
              <a:t>for</a:t>
            </a:r>
            <a:r>
              <a:rPr lang="de-DE" dirty="0"/>
              <a:t> </a:t>
            </a:r>
            <a:r>
              <a:rPr lang="de-DE" dirty="0" err="1"/>
              <a:t>disaster</a:t>
            </a:r>
            <a:r>
              <a:rPr lang="de-DE" dirty="0"/>
              <a:t> </a:t>
            </a:r>
            <a:r>
              <a:rPr lang="de-DE" dirty="0" err="1"/>
              <a:t>recovery</a:t>
            </a:r>
            <a:r>
              <a:rPr lang="de-DE" dirty="0"/>
              <a:t>.</a:t>
            </a:r>
          </a:p>
        </p:txBody>
      </p:sp>
    </p:spTree>
    <p:custDataLst>
      <p:tags r:id="rId1"/>
    </p:custDataLst>
    <p:extLst>
      <p:ext uri="{BB962C8B-B14F-4D97-AF65-F5344CB8AC3E}">
        <p14:creationId xmlns:p14="http://schemas.microsoft.com/office/powerpoint/2010/main" val="3308713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Halfscreen Left and Right">
    <p:spTree>
      <p:nvGrpSpPr>
        <p:cNvPr id="1" name=""/>
        <p:cNvGrpSpPr/>
        <p:nvPr/>
      </p:nvGrpSpPr>
      <p:grpSpPr>
        <a:xfrm>
          <a:off x="0" y="0"/>
          <a:ext cx="0" cy="0"/>
          <a:chOff x="0" y="0"/>
          <a:chExt cx="0" cy="0"/>
        </a:xfrm>
      </p:grpSpPr>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5" name="Placeholder Text 2"/>
          <p:cNvSpPr>
            <a:spLocks noGrp="1"/>
          </p:cNvSpPr>
          <p:nvPr>
            <p:ph type="body" sz="quarter" idx="11"/>
          </p:nvPr>
        </p:nvSpPr>
        <p:spPr>
          <a:xfrm>
            <a:off x="6192440" y="1316567"/>
            <a:ext cx="5664200" cy="4751917"/>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Placeholder Text 1"/>
          <p:cNvSpPr>
            <a:spLocks noGrp="1"/>
          </p:cNvSpPr>
          <p:nvPr>
            <p:ph type="body" sz="quarter" idx="12"/>
          </p:nvPr>
        </p:nvSpPr>
        <p:spPr>
          <a:xfrm>
            <a:off x="334434" y="1316568"/>
            <a:ext cx="5616551" cy="475191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a:extLst>
              <a:ext uri="{FF2B5EF4-FFF2-40B4-BE49-F238E27FC236}">
                <a16:creationId xmlns:a16="http://schemas.microsoft.com/office/drawing/2014/main" id="{2AD91ED7-8805-41CA-9DD0-52B2AE615907}"/>
              </a:ext>
            </a:extLst>
          </p:cNvPr>
          <p:cNvSpPr>
            <a:spLocks noGrp="1"/>
          </p:cNvSpPr>
          <p:nvPr>
            <p:ph type="title" hasCustomPrompt="1"/>
          </p:nvPr>
        </p:nvSpPr>
        <p:spPr/>
        <p:txBody>
          <a:bodyPr/>
          <a:lstStyle>
            <a:lvl1pPr>
              <a:defRPr/>
            </a:lvl1pPr>
          </a:lstStyle>
          <a:p>
            <a:r>
              <a:rPr lang="de-DE" dirty="0"/>
              <a:t>Mastertitelformat bearbeiten</a:t>
            </a:r>
            <a:br>
              <a:rPr lang="de-DE" dirty="0"/>
            </a:br>
            <a:endParaRPr lang="de-DE" dirty="0"/>
          </a:p>
        </p:txBody>
      </p:sp>
    </p:spTree>
    <p:custDataLst>
      <p:tags r:id="rId1"/>
    </p:custDataLst>
    <p:extLst>
      <p:ext uri="{BB962C8B-B14F-4D97-AF65-F5344CB8AC3E}">
        <p14:creationId xmlns:p14="http://schemas.microsoft.com/office/powerpoint/2010/main" val="3394870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BUSINESS-Offic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6269538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ivider BUSINESS">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869858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E MAKE IT UNDONE ">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2" name="Grafik 1">
            <a:extLst>
              <a:ext uri="{FF2B5EF4-FFF2-40B4-BE49-F238E27FC236}">
                <a16:creationId xmlns:a16="http://schemas.microsoft.com/office/drawing/2014/main" id="{ACDB3576-C6E9-5565-38AD-1F5B71B798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0" y="631"/>
            <a:ext cx="12189760" cy="6856740"/>
          </a:xfrm>
          <a:prstGeom prst="rect">
            <a:avLst/>
          </a:prstGeom>
        </p:spPr>
      </p:pic>
    </p:spTree>
    <p:custDataLst>
      <p:tags r:id="rId1"/>
    </p:custDataLst>
    <p:extLst>
      <p:ext uri="{BB962C8B-B14F-4D97-AF65-F5344CB8AC3E}">
        <p14:creationId xmlns:p14="http://schemas.microsoft.com/office/powerpoint/2010/main" val="30431554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a:xfrm>
            <a:off x="609600" y="6245225"/>
            <a:ext cx="2844800" cy="476251"/>
          </a:xfrm>
          <a:prstGeom prst="rect">
            <a:avLst/>
          </a:prstGeom>
        </p:spPr>
        <p:txBody>
          <a:bodyPr/>
          <a:lstStyle>
            <a:lvl1pPr>
              <a:defRPr/>
            </a:lvl1pPr>
          </a:lstStyle>
          <a:p>
            <a:endParaRPr lang="de-DE"/>
          </a:p>
        </p:txBody>
      </p:sp>
      <p:sp>
        <p:nvSpPr>
          <p:cNvPr id="4" name="Fußzeilenplatzhalter 3"/>
          <p:cNvSpPr>
            <a:spLocks noGrp="1"/>
          </p:cNvSpPr>
          <p:nvPr>
            <p:ph type="ftr" sz="quarter" idx="11"/>
          </p:nvPr>
        </p:nvSpPr>
        <p:spPr>
          <a:xfrm>
            <a:off x="4165600" y="6245225"/>
            <a:ext cx="3860800" cy="476251"/>
          </a:xfrm>
          <a:prstGeom prst="rect">
            <a:avLst/>
          </a:prstGeom>
        </p:spPr>
        <p:txBody>
          <a:bodyPr/>
          <a:lstStyle>
            <a:lvl1pPr>
              <a:defRPr/>
            </a:lvl1pPr>
          </a:lstStyle>
          <a:p>
            <a:endParaRPr lang="de-DE"/>
          </a:p>
        </p:txBody>
      </p:sp>
      <p:sp>
        <p:nvSpPr>
          <p:cNvPr id="5" name="Foliennummernplatzhalter 4"/>
          <p:cNvSpPr>
            <a:spLocks noGrp="1"/>
          </p:cNvSpPr>
          <p:nvPr>
            <p:ph type="sldNum" sz="quarter" idx="12"/>
          </p:nvPr>
        </p:nvSpPr>
        <p:spPr/>
        <p:txBody>
          <a:bodyPr/>
          <a:lstStyle>
            <a:lvl1pPr>
              <a:defRPr/>
            </a:lvl1pPr>
          </a:lstStyle>
          <a:p>
            <a:fld id="{23F4D5E5-268A-4CD7-BD54-AB71ABDE1188}" type="slidenum">
              <a:rPr lang="de-DE"/>
              <a:pPr/>
              <a:t>‹Nr.›</a:t>
            </a:fld>
            <a:endParaRPr lang="de-DE"/>
          </a:p>
        </p:txBody>
      </p:sp>
    </p:spTree>
    <p:extLst>
      <p:ext uri="{BB962C8B-B14F-4D97-AF65-F5344CB8AC3E}">
        <p14:creationId xmlns:p14="http://schemas.microsoft.com/office/powerpoint/2010/main" val="4908752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B6EB5780-AB00-CC47-9ACC-9846E2B80501}"/>
              </a:ext>
            </a:extLst>
          </p:cNvPr>
          <p:cNvSpPr>
            <a:spLocks noGrp="1"/>
          </p:cNvSpPr>
          <p:nvPr>
            <p:ph type="dt" sz="half" idx="10"/>
          </p:nvPr>
        </p:nvSpPr>
        <p:spPr/>
        <p:txBody>
          <a:bodyPr/>
          <a:lstStyle/>
          <a:p>
            <a:fld id="{CBE364F8-5190-E945-AF49-B05DBA726CA4}" type="datetimeFigureOut">
              <a:rPr lang="de-DE" smtClean="0"/>
              <a:t>11.06.2024</a:t>
            </a:fld>
            <a:endParaRPr lang="de-DE"/>
          </a:p>
        </p:txBody>
      </p:sp>
      <p:sp>
        <p:nvSpPr>
          <p:cNvPr id="5" name="Fußzeilenplatzhalter 4">
            <a:extLst>
              <a:ext uri="{FF2B5EF4-FFF2-40B4-BE49-F238E27FC236}">
                <a16:creationId xmlns:a16="http://schemas.microsoft.com/office/drawing/2014/main" id="{A7BA8DDC-1DB3-3746-B19C-A13687B35D4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83D8526-925B-C74E-B937-0F34CFE9F7E9}"/>
              </a:ext>
            </a:extLst>
          </p:cNvPr>
          <p:cNvSpPr>
            <a:spLocks noGrp="1"/>
          </p:cNvSpPr>
          <p:nvPr>
            <p:ph type="sldNum" sz="quarter" idx="12"/>
          </p:nvPr>
        </p:nvSpPr>
        <p:spPr/>
        <p:txBody>
          <a:bodyPr/>
          <a:lstStyle/>
          <a:p>
            <a:fld id="{F30BD498-FAD8-DC45-B4DE-DD37ABA1C2D8}" type="slidenum">
              <a:rPr lang="de-DE" smtClean="0"/>
              <a:t>‹Nr.›</a:t>
            </a:fld>
            <a:endParaRPr lang="de-DE"/>
          </a:p>
        </p:txBody>
      </p:sp>
      <p:sp>
        <p:nvSpPr>
          <p:cNvPr id="7" name="Titel 1">
            <a:extLst>
              <a:ext uri="{FF2B5EF4-FFF2-40B4-BE49-F238E27FC236}">
                <a16:creationId xmlns:a16="http://schemas.microsoft.com/office/drawing/2014/main" id="{B7BBBCF5-885F-B641-8240-035EA9A31E82}"/>
              </a:ext>
            </a:extLst>
          </p:cNvPr>
          <p:cNvSpPr>
            <a:spLocks noGrp="1"/>
          </p:cNvSpPr>
          <p:nvPr>
            <p:ph type="title"/>
          </p:nvPr>
        </p:nvSpPr>
        <p:spPr>
          <a:xfrm>
            <a:off x="838200" y="261197"/>
            <a:ext cx="8017043" cy="1127593"/>
          </a:xfrm>
        </p:spPr>
        <p:txBody>
          <a:bodyPr/>
          <a:lstStyle/>
          <a:p>
            <a:r>
              <a:rPr lang="de-DE" dirty="0"/>
              <a:t>Mastertitelformat bearbeiten</a:t>
            </a:r>
          </a:p>
        </p:txBody>
      </p:sp>
      <p:sp>
        <p:nvSpPr>
          <p:cNvPr id="8" name="Inhaltsplatzhalter 2">
            <a:extLst>
              <a:ext uri="{FF2B5EF4-FFF2-40B4-BE49-F238E27FC236}">
                <a16:creationId xmlns:a16="http://schemas.microsoft.com/office/drawing/2014/main" id="{5BB8E2D1-D0EC-F34A-A591-37DDBBBB8CD1}"/>
              </a:ext>
            </a:extLst>
          </p:cNvPr>
          <p:cNvSpPr>
            <a:spLocks noGrp="1"/>
          </p:cNvSpPr>
          <p:nvPr>
            <p:ph idx="1"/>
          </p:nvPr>
        </p:nvSpPr>
        <p:spPr>
          <a:xfrm>
            <a:off x="838200" y="1825625"/>
            <a:ext cx="10515600" cy="4351339"/>
          </a:xfrm>
        </p:spPr>
        <p:txBody>
          <a:bodyPr/>
          <a:lstStyle>
            <a:lvl1pPr marL="269993" indent="-269993">
              <a:lnSpc>
                <a:spcPts val="2400"/>
              </a:lnSpc>
              <a:defRPr sz="2400"/>
            </a:lvl1pPr>
            <a:lvl2pPr marL="539987" indent="-269993">
              <a:lnSpc>
                <a:spcPts val="1800"/>
              </a:lnSpc>
              <a:spcBef>
                <a:spcPts val="600"/>
              </a:spcBef>
              <a:defRPr sz="1800"/>
            </a:lvl2pPr>
            <a:lvl3pPr>
              <a:defRPr sz="1400"/>
            </a:lvl3pPr>
            <a:lvl4pPr>
              <a:defRPr sz="1000"/>
            </a:lvl4p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21334574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nd Picture Fullscreen">
    <p:spTree>
      <p:nvGrpSpPr>
        <p:cNvPr id="1" name=""/>
        <p:cNvGrpSpPr/>
        <p:nvPr/>
      </p:nvGrpSpPr>
      <p:grpSpPr>
        <a:xfrm>
          <a:off x="0" y="0"/>
          <a:ext cx="0" cy="0"/>
          <a:chOff x="0" y="0"/>
          <a:chExt cx="0" cy="0"/>
        </a:xfrm>
      </p:grpSpPr>
      <p:sp>
        <p:nvSpPr>
          <p:cNvPr id="2" name="Placeholder Title"/>
          <p:cNvSpPr>
            <a:spLocks noGrp="1"/>
          </p:cNvSpPr>
          <p:nvPr>
            <p:ph type="title" hasCustomPrompt="1"/>
          </p:nvPr>
        </p:nvSpPr>
        <p:spPr>
          <a:xfrm>
            <a:off x="334435" y="289299"/>
            <a:ext cx="11523133" cy="864096"/>
          </a:xfrm>
          <a:prstGeom prst="rect">
            <a:avLst/>
          </a:prstGeom>
        </p:spPr>
        <p:txBody>
          <a:bodyPr/>
          <a:lstStyle>
            <a:lvl1pPr>
              <a:defRPr/>
            </a:lvl1pPr>
          </a:lstStyle>
          <a:p>
            <a:r>
              <a:rPr lang="de-DE" dirty="0"/>
              <a:t>Titelmasterformat durch Klicken bearbeiten</a:t>
            </a:r>
            <a:br>
              <a:rPr lang="de-DE" dirty="0"/>
            </a:br>
            <a:endParaRPr lang="de-DE" dirty="0"/>
          </a:p>
        </p:txBody>
      </p:sp>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5" name="Placeholder Picture"/>
          <p:cNvSpPr>
            <a:spLocks noGrp="1"/>
          </p:cNvSpPr>
          <p:nvPr>
            <p:ph type="pic" sz="quarter" idx="11"/>
          </p:nvPr>
        </p:nvSpPr>
        <p:spPr>
          <a:xfrm>
            <a:off x="334435" y="1316568"/>
            <a:ext cx="11523133" cy="4751917"/>
          </a:xfrm>
        </p:spPr>
        <p:txBody>
          <a:bodyPr/>
          <a:lstStyle/>
          <a:p>
            <a:endParaRPr lang="de-DE"/>
          </a:p>
        </p:txBody>
      </p:sp>
    </p:spTree>
    <p:custDataLst>
      <p:tags r:id="rId1"/>
    </p:custDataLst>
    <p:extLst>
      <p:ext uri="{BB962C8B-B14F-4D97-AF65-F5344CB8AC3E}">
        <p14:creationId xmlns:p14="http://schemas.microsoft.com/office/powerpoint/2010/main" val="30852668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LOBE#Title and Final Slide ">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77445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DUSTRY#Title and Final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2001"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63661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SIDENTIAL#Title and Final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2000"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46593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ER-BUSINESS#Title and Final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2000"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32332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Picture Halfscreen Left Text Halfscreen Right">
    <p:spTree>
      <p:nvGrpSpPr>
        <p:cNvPr id="1" name=""/>
        <p:cNvGrpSpPr/>
        <p:nvPr/>
      </p:nvGrpSpPr>
      <p:grpSpPr>
        <a:xfrm>
          <a:off x="0" y="0"/>
          <a:ext cx="0" cy="0"/>
          <a:chOff x="0" y="0"/>
          <a:chExt cx="0" cy="0"/>
        </a:xfrm>
      </p:grpSpPr>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5" name="Placeholder Text"/>
          <p:cNvSpPr>
            <a:spLocks noGrp="1"/>
          </p:cNvSpPr>
          <p:nvPr>
            <p:ph type="body" sz="quarter" idx="11"/>
          </p:nvPr>
        </p:nvSpPr>
        <p:spPr>
          <a:xfrm>
            <a:off x="6193367" y="1316566"/>
            <a:ext cx="5664200" cy="4751919"/>
          </a:xfrm>
        </p:spPr>
        <p:txBody>
          <a:bodyPr/>
          <a:lstStyle>
            <a:lvl1pPr marL="0" indent="0">
              <a:buFontTx/>
              <a:buNone/>
              <a:defRPr/>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Placeholder Picture"/>
          <p:cNvSpPr>
            <a:spLocks noGrp="1"/>
          </p:cNvSpPr>
          <p:nvPr>
            <p:ph type="pic" sz="quarter" idx="12"/>
          </p:nvPr>
        </p:nvSpPr>
        <p:spPr>
          <a:xfrm>
            <a:off x="334434" y="1316568"/>
            <a:ext cx="5617551" cy="4751917"/>
          </a:xfrm>
        </p:spPr>
        <p:txBody>
          <a:bodyPr/>
          <a:lstStyle/>
          <a:p>
            <a:endParaRPr lang="de-DE"/>
          </a:p>
        </p:txBody>
      </p:sp>
      <p:sp>
        <p:nvSpPr>
          <p:cNvPr id="4" name="Titel 3">
            <a:extLst>
              <a:ext uri="{FF2B5EF4-FFF2-40B4-BE49-F238E27FC236}">
                <a16:creationId xmlns:a16="http://schemas.microsoft.com/office/drawing/2014/main" id="{077EC77E-9EC9-4683-9E47-C50D194656E8}"/>
              </a:ext>
            </a:extLst>
          </p:cNvPr>
          <p:cNvSpPr>
            <a:spLocks noGrp="1"/>
          </p:cNvSpPr>
          <p:nvPr>
            <p:ph type="title" hasCustomPrompt="1"/>
          </p:nvPr>
        </p:nvSpPr>
        <p:spPr/>
        <p:txBody>
          <a:bodyPr/>
          <a:lstStyle>
            <a:lvl1pPr>
              <a:defRPr/>
            </a:lvl1pPr>
          </a:lstStyle>
          <a:p>
            <a:r>
              <a:rPr lang="de-DE" dirty="0"/>
              <a:t>Mastertitelformat bearbeiten</a:t>
            </a:r>
            <a:br>
              <a:rPr lang="de-DE" dirty="0"/>
            </a:br>
            <a:endParaRPr lang="de-DE" dirty="0"/>
          </a:p>
        </p:txBody>
      </p:sp>
    </p:spTree>
    <p:custDataLst>
      <p:tags r:id="rId1"/>
    </p:custDataLst>
    <p:extLst>
      <p:ext uri="{BB962C8B-B14F-4D97-AF65-F5344CB8AC3E}">
        <p14:creationId xmlns:p14="http://schemas.microsoft.com/office/powerpoint/2010/main" val="26336483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USINESS#Title and Final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2000"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551287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_Subtitle#Author">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3C831D19-4D35-8720-216D-DFCC18F8B6B7}"/>
              </a:ext>
            </a:extLst>
          </p:cNvPr>
          <p:cNvSpPr>
            <a:spLocks noGrp="1"/>
          </p:cNvSpPr>
          <p:nvPr>
            <p:ph type="pic" sz="quarter" idx="16" hasCustomPrompt="1"/>
          </p:nvPr>
        </p:nvSpPr>
        <p:spPr>
          <a:xfrm>
            <a:off x="1" y="0"/>
            <a:ext cx="12201164" cy="6858000"/>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788781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50873"/>
              <a:gd name="connsiteY0" fmla="*/ 0 h 5143500"/>
              <a:gd name="connsiteX1" fmla="*/ 9144000 w 9150873"/>
              <a:gd name="connsiteY1" fmla="*/ 0 h 5143500"/>
              <a:gd name="connsiteX2" fmla="*/ 9144000 w 9150873"/>
              <a:gd name="connsiteY2" fmla="*/ 5143500 h 5143500"/>
              <a:gd name="connsiteX3" fmla="*/ 9143998 w 9150873"/>
              <a:gd name="connsiteY3" fmla="*/ 5143500 h 5143500"/>
              <a:gd name="connsiteX4" fmla="*/ 9150873 w 9150873"/>
              <a:gd name="connsiteY4" fmla="*/ 3807107 h 5143500"/>
              <a:gd name="connsiteX5" fmla="*/ 6788781 w 9150873"/>
              <a:gd name="connsiteY5" fmla="*/ 5143500 h 5143500"/>
              <a:gd name="connsiteX6" fmla="*/ 0 w 9150873"/>
              <a:gd name="connsiteY6" fmla="*/ 5143500 h 5143500"/>
              <a:gd name="connsiteX7" fmla="*/ 0 w 9150873"/>
              <a:gd name="connsiteY7" fmla="*/ 4756675 h 5143500"/>
              <a:gd name="connsiteX8" fmla="*/ 8418099 w 9150873"/>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0873" h="5143500">
                <a:moveTo>
                  <a:pt x="8418099" y="0"/>
                </a:moveTo>
                <a:lnTo>
                  <a:pt x="9144000" y="0"/>
                </a:lnTo>
                <a:lnTo>
                  <a:pt x="9144000" y="5143500"/>
                </a:lnTo>
                <a:lnTo>
                  <a:pt x="9143998" y="5143500"/>
                </a:lnTo>
                <a:cubicBezTo>
                  <a:pt x="9146290" y="4698036"/>
                  <a:pt x="9148581" y="4252571"/>
                  <a:pt x="9150873" y="3807107"/>
                </a:cubicBezTo>
                <a:lnTo>
                  <a:pt x="6788781" y="5143500"/>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12" name="Textplatzhalter 11">
            <a:extLst>
              <a:ext uri="{FF2B5EF4-FFF2-40B4-BE49-F238E27FC236}">
                <a16:creationId xmlns:a16="http://schemas.microsoft.com/office/drawing/2014/main" id="{D26FCF03-D984-3F64-8A72-79DE7B41356C}"/>
              </a:ext>
            </a:extLst>
          </p:cNvPr>
          <p:cNvSpPr>
            <a:spLocks noGrp="1" noChangeAspect="1"/>
          </p:cNvSpPr>
          <p:nvPr>
            <p:ph type="body" sz="quarter" idx="15" hasCustomPrompt="1"/>
          </p:nvPr>
        </p:nvSpPr>
        <p:spPr>
          <a:xfrm>
            <a:off x="334435" y="2333256"/>
            <a:ext cx="4511371" cy="539097"/>
          </a:xfrm>
        </p:spPr>
        <p:txBody>
          <a:bodyPr wrap="square">
            <a:normAutofit/>
          </a:bodyPr>
          <a:lstStyle>
            <a:lvl1pPr marL="0" indent="0">
              <a:buNone/>
              <a:defRPr sz="2667" b="1" cap="all" baseline="0">
                <a:solidFill>
                  <a:schemeClr val="tx1"/>
                </a:solidFill>
              </a:defRPr>
            </a:lvl1pPr>
          </a:lstStyle>
          <a:p>
            <a:pPr lvl="0"/>
            <a:r>
              <a:rPr lang="en-US" noProof="0" dirty="0"/>
              <a:t>subtitle</a:t>
            </a:r>
          </a:p>
        </p:txBody>
      </p:sp>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401028"/>
            <a:ext cx="6939436" cy="1787280"/>
          </a:xfrm>
        </p:spPr>
        <p:txBody>
          <a:bodyPr anchor="b">
            <a:normAutofit/>
          </a:bodyPr>
          <a:lstStyle>
            <a:lvl1pPr>
              <a:defRPr sz="4800" cap="all" baseline="0"/>
            </a:lvl1pPr>
          </a:lstStyle>
          <a:p>
            <a:r>
              <a:rPr lang="de-DE" noProof="0" dirty="0"/>
              <a:t>Title </a:t>
            </a:r>
            <a:r>
              <a:rPr lang="de-DE" noProof="0" dirty="0" err="1"/>
              <a:t>of</a:t>
            </a:r>
            <a:r>
              <a:rPr lang="de-DE" noProof="0" dirty="0"/>
              <a:t> </a:t>
            </a:r>
            <a:r>
              <a:rPr lang="de-DE" noProof="0" dirty="0" err="1"/>
              <a:t>the</a:t>
            </a:r>
            <a:r>
              <a:rPr lang="de-DE" noProof="0" dirty="0"/>
              <a:t> </a:t>
            </a:r>
            <a:br>
              <a:rPr lang="de-DE" noProof="0" dirty="0"/>
            </a:br>
            <a:r>
              <a:rPr lang="de-DE" noProof="0" dirty="0" err="1"/>
              <a:t>Presentation</a:t>
            </a:r>
            <a:endParaRPr lang="en-US" noProof="0" dirty="0"/>
          </a:p>
        </p:txBody>
      </p:sp>
      <p:sp>
        <p:nvSpPr>
          <p:cNvPr id="11" name="Fußzeilenplatzhalter 3">
            <a:extLst>
              <a:ext uri="{FF2B5EF4-FFF2-40B4-BE49-F238E27FC236}">
                <a16:creationId xmlns:a16="http://schemas.microsoft.com/office/drawing/2014/main" id="{152E957D-C68A-36D5-7B53-F232BFFA595D}"/>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16" name="Fußzeilenplatzhalter 3">
            <a:extLst>
              <a:ext uri="{FF2B5EF4-FFF2-40B4-BE49-F238E27FC236}">
                <a16:creationId xmlns:a16="http://schemas.microsoft.com/office/drawing/2014/main" id="{2AC10FCF-1765-4CB8-0502-CA812EF0953A}"/>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a:t>
            </a:r>
          </a:p>
        </p:txBody>
      </p:sp>
      <p:sp>
        <p:nvSpPr>
          <p:cNvPr id="17" name="Foliennummernplatzhalter 4">
            <a:extLst>
              <a:ext uri="{FF2B5EF4-FFF2-40B4-BE49-F238E27FC236}">
                <a16:creationId xmlns:a16="http://schemas.microsoft.com/office/drawing/2014/main" id="{3899B8AF-BB93-3017-6828-5D6A4CD37632}"/>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19" name="Textplatzhalter 11">
            <a:extLst>
              <a:ext uri="{FF2B5EF4-FFF2-40B4-BE49-F238E27FC236}">
                <a16:creationId xmlns:a16="http://schemas.microsoft.com/office/drawing/2014/main" id="{60B04053-B931-E6A9-9C99-684D35714993}"/>
              </a:ext>
            </a:extLst>
          </p:cNvPr>
          <p:cNvSpPr>
            <a:spLocks noGrp="1" noChangeAspect="1"/>
          </p:cNvSpPr>
          <p:nvPr>
            <p:ph type="body" sz="quarter" idx="17" hasCustomPrompt="1"/>
          </p:nvPr>
        </p:nvSpPr>
        <p:spPr>
          <a:xfrm>
            <a:off x="334435" y="2900532"/>
            <a:ext cx="3674460" cy="1180689"/>
          </a:xfrm>
        </p:spPr>
        <p:txBody>
          <a:bodyPr>
            <a:normAutofit/>
          </a:bodyPr>
          <a:lstStyle>
            <a:lvl1pPr marL="0" indent="0">
              <a:buNone/>
              <a:defRPr sz="2667" b="1" cap="all" baseline="0">
                <a:solidFill>
                  <a:schemeClr val="tx1"/>
                </a:solidFill>
              </a:defRPr>
            </a:lvl1pPr>
          </a:lstStyle>
          <a:p>
            <a:pPr lvl="0"/>
            <a:r>
              <a:rPr lang="en-US" noProof="0" dirty="0"/>
              <a:t>Name, Date</a:t>
            </a:r>
          </a:p>
        </p:txBody>
      </p:sp>
    </p:spTree>
    <p:extLst>
      <p:ext uri="{BB962C8B-B14F-4D97-AF65-F5344CB8AC3E}">
        <p14:creationId xmlns:p14="http://schemas.microsoft.com/office/powerpoint/2010/main" val="211881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line_Blank">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4A413B57-2112-C385-23BA-36A1E66975FB}"/>
              </a:ext>
            </a:extLst>
          </p:cNvPr>
          <p:cNvSpPr>
            <a:spLocks noGrp="1"/>
          </p:cNvSpPr>
          <p:nvPr>
            <p:ph type="title" hasCustomPrompt="1"/>
          </p:nvPr>
        </p:nvSpPr>
        <p:spPr>
          <a:xfrm>
            <a:off x="334434" y="260351"/>
            <a:ext cx="11523133" cy="1056215"/>
          </a:xfrm>
        </p:spPr>
        <p:txBody>
          <a:bodyPr/>
          <a:lstStyle>
            <a:lvl1pPr>
              <a:defRPr cap="all" baseline="0"/>
            </a:lvl1pPr>
          </a:lstStyle>
          <a:p>
            <a:r>
              <a:rPr lang="en-US" noProof="0" dirty="0"/>
              <a:t>EDIT MASTER TITLE FORMAT</a:t>
            </a:r>
          </a:p>
        </p:txBody>
      </p:sp>
      <p:sp>
        <p:nvSpPr>
          <p:cNvPr id="4" name="Fußzeilenplatzhalter 3">
            <a:extLst>
              <a:ext uri="{FF2B5EF4-FFF2-40B4-BE49-F238E27FC236}">
                <a16:creationId xmlns:a16="http://schemas.microsoft.com/office/drawing/2014/main" id="{55C943D2-D785-4A12-C42E-E64B5F9042F6}"/>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6" name="Fußzeilenplatzhalter 3">
            <a:extLst>
              <a:ext uri="{FF2B5EF4-FFF2-40B4-BE49-F238E27FC236}">
                <a16:creationId xmlns:a16="http://schemas.microsoft.com/office/drawing/2014/main" id="{DEAF067A-4888-3019-C57C-0FEA36F9BC18}"/>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a:t>
            </a:r>
          </a:p>
        </p:txBody>
      </p:sp>
      <p:sp>
        <p:nvSpPr>
          <p:cNvPr id="7" name="Foliennummernplatzhalter 4">
            <a:extLst>
              <a:ext uri="{FF2B5EF4-FFF2-40B4-BE49-F238E27FC236}">
                <a16:creationId xmlns:a16="http://schemas.microsoft.com/office/drawing/2014/main" id="{379B86F4-9942-35D6-2310-7CD103161CFD}"/>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custDataLst>
      <p:tags r:id="rId1"/>
    </p:custDataLst>
    <p:extLst>
      <p:ext uri="{BB962C8B-B14F-4D97-AF65-F5344CB8AC3E}">
        <p14:creationId xmlns:p14="http://schemas.microsoft.com/office/powerpoint/2010/main" val="36769280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Fullpage">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F6C0390-BC27-6B2C-DAB2-F9EF0895532D}"/>
              </a:ext>
            </a:extLst>
          </p:cNvPr>
          <p:cNvSpPr>
            <a:spLocks noGrp="1"/>
          </p:cNvSpPr>
          <p:nvPr>
            <p:ph type="pic" sz="quarter" idx="10"/>
          </p:nvPr>
        </p:nvSpPr>
        <p:spPr>
          <a:xfrm>
            <a:off x="0" y="5694"/>
            <a:ext cx="12185675" cy="6858001"/>
          </a:xfrm>
          <a:custGeom>
            <a:avLst/>
            <a:gdLst>
              <a:gd name="connsiteX0" fmla="*/ 0 w 9144000"/>
              <a:gd name="connsiteY0" fmla="*/ 0 h 5143500"/>
              <a:gd name="connsiteX1" fmla="*/ 8286733 w 9144000"/>
              <a:gd name="connsiteY1" fmla="*/ 0 h 5143500"/>
              <a:gd name="connsiteX2" fmla="*/ 9144000 w 9144000"/>
              <a:gd name="connsiteY2" fmla="*/ 857267 h 5143500"/>
              <a:gd name="connsiteX3" fmla="*/ 9144000 w 9144000"/>
              <a:gd name="connsiteY3" fmla="*/ 5143500 h 5143500"/>
              <a:gd name="connsiteX4" fmla="*/ 0 w 9144000"/>
              <a:gd name="connsiteY4" fmla="*/ 5143500 h 5143500"/>
              <a:gd name="connsiteX5" fmla="*/ 0 w 9144000"/>
              <a:gd name="connsiteY5" fmla="*/ 0 h 5143500"/>
              <a:gd name="connsiteX0" fmla="*/ 0 w 9144000"/>
              <a:gd name="connsiteY0" fmla="*/ 0 h 5150376"/>
              <a:gd name="connsiteX1" fmla="*/ 8286733 w 9144000"/>
              <a:gd name="connsiteY1" fmla="*/ 0 h 5150376"/>
              <a:gd name="connsiteX2" fmla="*/ 9144000 w 9144000"/>
              <a:gd name="connsiteY2" fmla="*/ 857267 h 5150376"/>
              <a:gd name="connsiteX3" fmla="*/ 6799561 w 9144000"/>
              <a:gd name="connsiteY3" fmla="*/ 5150376 h 5150376"/>
              <a:gd name="connsiteX4" fmla="*/ 0 w 9144000"/>
              <a:gd name="connsiteY4" fmla="*/ 5143500 h 5150376"/>
              <a:gd name="connsiteX5" fmla="*/ 0 w 9144000"/>
              <a:gd name="connsiteY5" fmla="*/ 0 h 5150376"/>
              <a:gd name="connsiteX0" fmla="*/ 0 w 9137125"/>
              <a:gd name="connsiteY0" fmla="*/ 0 h 5150376"/>
              <a:gd name="connsiteX1" fmla="*/ 8286733 w 9137125"/>
              <a:gd name="connsiteY1" fmla="*/ 0 h 5150376"/>
              <a:gd name="connsiteX2" fmla="*/ 9137125 w 9137125"/>
              <a:gd name="connsiteY2" fmla="*/ 3813598 h 5150376"/>
              <a:gd name="connsiteX3" fmla="*/ 6799561 w 9137125"/>
              <a:gd name="connsiteY3" fmla="*/ 5150376 h 5150376"/>
              <a:gd name="connsiteX4" fmla="*/ 0 w 9137125"/>
              <a:gd name="connsiteY4" fmla="*/ 5143500 h 5150376"/>
              <a:gd name="connsiteX5" fmla="*/ 0 w 9137125"/>
              <a:gd name="connsiteY5" fmla="*/ 0 h 5150376"/>
              <a:gd name="connsiteX0" fmla="*/ 0 w 9139256"/>
              <a:gd name="connsiteY0" fmla="*/ 0 h 5150376"/>
              <a:gd name="connsiteX1" fmla="*/ 9139256 w 9139256"/>
              <a:gd name="connsiteY1" fmla="*/ 0 h 5150376"/>
              <a:gd name="connsiteX2" fmla="*/ 9137125 w 9139256"/>
              <a:gd name="connsiteY2" fmla="*/ 3813598 h 5150376"/>
              <a:gd name="connsiteX3" fmla="*/ 6799561 w 9139256"/>
              <a:gd name="connsiteY3" fmla="*/ 5150376 h 5150376"/>
              <a:gd name="connsiteX4" fmla="*/ 0 w 9139256"/>
              <a:gd name="connsiteY4" fmla="*/ 5143500 h 5150376"/>
              <a:gd name="connsiteX5" fmla="*/ 0 w 9139256"/>
              <a:gd name="connsiteY5" fmla="*/ 0 h 5150376"/>
              <a:gd name="connsiteX0" fmla="*/ 0 w 9139256"/>
              <a:gd name="connsiteY0" fmla="*/ 0 h 5143501"/>
              <a:gd name="connsiteX1" fmla="*/ 9139256 w 9139256"/>
              <a:gd name="connsiteY1" fmla="*/ 0 h 5143501"/>
              <a:gd name="connsiteX2" fmla="*/ 9137125 w 9139256"/>
              <a:gd name="connsiteY2" fmla="*/ 3813598 h 5143501"/>
              <a:gd name="connsiteX3" fmla="*/ 6806436 w 9139256"/>
              <a:gd name="connsiteY3" fmla="*/ 5143501 h 5143501"/>
              <a:gd name="connsiteX4" fmla="*/ 0 w 9139256"/>
              <a:gd name="connsiteY4" fmla="*/ 5143500 h 5143501"/>
              <a:gd name="connsiteX5" fmla="*/ 0 w 9139256"/>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9256" h="5143501">
                <a:moveTo>
                  <a:pt x="0" y="0"/>
                </a:moveTo>
                <a:lnTo>
                  <a:pt x="9139256" y="0"/>
                </a:lnTo>
                <a:cubicBezTo>
                  <a:pt x="9138546" y="1271199"/>
                  <a:pt x="9137835" y="2542399"/>
                  <a:pt x="9137125" y="3813598"/>
                </a:cubicBezTo>
                <a:lnTo>
                  <a:pt x="6806436" y="5143501"/>
                </a:lnTo>
                <a:lnTo>
                  <a:pt x="0" y="5143500"/>
                </a:lnTo>
                <a:lnTo>
                  <a:pt x="0" y="0"/>
                </a:lnTo>
                <a:close/>
              </a:path>
            </a:pathLst>
          </a:custGeom>
        </p:spPr>
        <p:txBody>
          <a:bodyPr/>
          <a:lstStyle/>
          <a:p>
            <a:endParaRPr lang="de-DE" dirty="0"/>
          </a:p>
        </p:txBody>
      </p:sp>
      <p:sp>
        <p:nvSpPr>
          <p:cNvPr id="2" name="Fußzeilenplatzhalter 3">
            <a:extLst>
              <a:ext uri="{FF2B5EF4-FFF2-40B4-BE49-F238E27FC236}">
                <a16:creationId xmlns:a16="http://schemas.microsoft.com/office/drawing/2014/main" id="{255CA722-BDD9-6AE3-1999-67598962C431}"/>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6" name="Fußzeilenplatzhalter 3">
            <a:extLst>
              <a:ext uri="{FF2B5EF4-FFF2-40B4-BE49-F238E27FC236}">
                <a16:creationId xmlns:a16="http://schemas.microsoft.com/office/drawing/2014/main" id="{3EE7D9E0-CFE2-9B65-ACD3-38EE7A3199BB}"/>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a:t>
            </a:r>
          </a:p>
        </p:txBody>
      </p:sp>
      <p:sp>
        <p:nvSpPr>
          <p:cNvPr id="7" name="Foliennummernplatzhalter 4">
            <a:extLst>
              <a:ext uri="{FF2B5EF4-FFF2-40B4-BE49-F238E27FC236}">
                <a16:creationId xmlns:a16="http://schemas.microsoft.com/office/drawing/2014/main" id="{68310F12-BD0B-7221-8D09-787775ADA1E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1585329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a:t>
            </a:r>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custDataLst>
      <p:tags r:id="rId1"/>
    </p:custDataLst>
    <p:extLst>
      <p:ext uri="{BB962C8B-B14F-4D97-AF65-F5344CB8AC3E}">
        <p14:creationId xmlns:p14="http://schemas.microsoft.com/office/powerpoint/2010/main" val="30830124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Fullpage">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3EA756A0-14C7-157F-CFBD-282CC12F1233}"/>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EDIT MASTER TITLE FORMAT</a:t>
            </a:r>
            <a:endParaRPr lang="en-US" noProof="0" dirty="0"/>
          </a:p>
        </p:txBody>
      </p:sp>
      <p:sp>
        <p:nvSpPr>
          <p:cNvPr id="6" name="Placeholder Text">
            <a:extLst>
              <a:ext uri="{FF2B5EF4-FFF2-40B4-BE49-F238E27FC236}">
                <a16:creationId xmlns:a16="http://schemas.microsoft.com/office/drawing/2014/main" id="{7CFA35D6-E5D8-BF67-29FB-096105B7E324}"/>
              </a:ext>
            </a:extLst>
          </p:cNvPr>
          <p:cNvSpPr>
            <a:spLocks noGrp="1" noChangeAspect="1"/>
          </p:cNvSpPr>
          <p:nvPr>
            <p:ph sz="quarter" idx="14" hasCustomPrompt="1"/>
          </p:nvPr>
        </p:nvSpPr>
        <p:spPr>
          <a:xfrm>
            <a:off x="334432" y="1460500"/>
            <a:ext cx="11523133" cy="4617165"/>
          </a:xfrm>
          <a:custGeom>
            <a:avLst/>
            <a:gdLst>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5489958 w 8642350"/>
              <a:gd name="connsiteY3" fmla="*/ 3015987 h 3455988"/>
              <a:gd name="connsiteX4" fmla="*/ 0 w 8642350"/>
              <a:gd name="connsiteY4" fmla="*/ 3455988 h 3455988"/>
              <a:gd name="connsiteX5" fmla="*/ 0 w 8642350"/>
              <a:gd name="connsiteY5" fmla="*/ 0 h 3455988"/>
              <a:gd name="connsiteX0" fmla="*/ 0 w 8642350"/>
              <a:gd name="connsiteY0" fmla="*/ 0 h 3462874"/>
              <a:gd name="connsiteX1" fmla="*/ 8642350 w 8642350"/>
              <a:gd name="connsiteY1" fmla="*/ 0 h 3462874"/>
              <a:gd name="connsiteX2" fmla="*/ 8642350 w 8642350"/>
              <a:gd name="connsiteY2" fmla="*/ 2761594 h 3462874"/>
              <a:gd name="connsiteX3" fmla="*/ 7401260 w 8642350"/>
              <a:gd name="connsiteY3" fmla="*/ 3462874 h 3462874"/>
              <a:gd name="connsiteX4" fmla="*/ 0 w 8642350"/>
              <a:gd name="connsiteY4" fmla="*/ 3455988 h 3462874"/>
              <a:gd name="connsiteX5" fmla="*/ 0 w 8642350"/>
              <a:gd name="connsiteY5" fmla="*/ 0 h 34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62874">
                <a:moveTo>
                  <a:pt x="0" y="0"/>
                </a:moveTo>
                <a:lnTo>
                  <a:pt x="8642350" y="0"/>
                </a:lnTo>
                <a:lnTo>
                  <a:pt x="8642350" y="2761594"/>
                </a:lnTo>
                <a:lnTo>
                  <a:pt x="7401260" y="3462874"/>
                </a:lnTo>
                <a:lnTo>
                  <a:pt x="0" y="3455988"/>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2" name="Fußzeilenplatzhalter 3">
            <a:extLst>
              <a:ext uri="{FF2B5EF4-FFF2-40B4-BE49-F238E27FC236}">
                <a16:creationId xmlns:a16="http://schemas.microsoft.com/office/drawing/2014/main" id="{4445AC71-8C75-A2EB-3C6C-A2CD8E7EF48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7" name="Fußzeilenplatzhalter 3">
            <a:extLst>
              <a:ext uri="{FF2B5EF4-FFF2-40B4-BE49-F238E27FC236}">
                <a16:creationId xmlns:a16="http://schemas.microsoft.com/office/drawing/2014/main" id="{29E7EE47-44E5-D3BD-F58B-CB0989E5D8AB}"/>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a:t>
            </a:r>
          </a:p>
        </p:txBody>
      </p:sp>
      <p:sp>
        <p:nvSpPr>
          <p:cNvPr id="8" name="Foliennummernplatzhalter 4">
            <a:extLst>
              <a:ext uri="{FF2B5EF4-FFF2-40B4-BE49-F238E27FC236}">
                <a16:creationId xmlns:a16="http://schemas.microsoft.com/office/drawing/2014/main" id="{ADFBA3DB-8320-9CCF-33EC-1775742AE01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13867380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martBox 2xCollumns">
    <p:spTree>
      <p:nvGrpSpPr>
        <p:cNvPr id="1" name=""/>
        <p:cNvGrpSpPr/>
        <p:nvPr/>
      </p:nvGrpSpPr>
      <p:grpSpPr>
        <a:xfrm>
          <a:off x="0" y="0"/>
          <a:ext cx="0" cy="0"/>
          <a:chOff x="0" y="0"/>
          <a:chExt cx="0" cy="0"/>
        </a:xfrm>
      </p:grpSpPr>
      <p:sp>
        <p:nvSpPr>
          <p:cNvPr id="5" name="Placeholder Text">
            <a:extLst>
              <a:ext uri="{FF2B5EF4-FFF2-40B4-BE49-F238E27FC236}">
                <a16:creationId xmlns:a16="http://schemas.microsoft.com/office/drawing/2014/main" id="{9965BA9C-E34F-C02E-7013-795ACCB7CD8A}"/>
              </a:ext>
            </a:extLst>
          </p:cNvPr>
          <p:cNvSpPr>
            <a:spLocks noGrp="1"/>
          </p:cNvSpPr>
          <p:nvPr>
            <p:ph sz="quarter" idx="12" hasCustomPrompt="1"/>
          </p:nvPr>
        </p:nvSpPr>
        <p:spPr>
          <a:xfrm>
            <a:off x="334434" y="1460500"/>
            <a:ext cx="5617633" cy="4607984"/>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6" name="Titel 3">
            <a:extLst>
              <a:ext uri="{FF2B5EF4-FFF2-40B4-BE49-F238E27FC236}">
                <a16:creationId xmlns:a16="http://schemas.microsoft.com/office/drawing/2014/main" id="{DFEDF45B-368A-1E6F-AEFB-CFED0B0C55FB}"/>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EDIT MASTER TITLE FORMAT</a:t>
            </a:r>
            <a:endParaRPr lang="en-US" noProof="0" dirty="0"/>
          </a:p>
        </p:txBody>
      </p:sp>
      <p:sp>
        <p:nvSpPr>
          <p:cNvPr id="2" name="Fußzeilenplatzhalter 3">
            <a:extLst>
              <a:ext uri="{FF2B5EF4-FFF2-40B4-BE49-F238E27FC236}">
                <a16:creationId xmlns:a16="http://schemas.microsoft.com/office/drawing/2014/main" id="{A4E94045-97FD-4545-D87D-67B0A9FED824}"/>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2D234D6E-A8AE-CFA5-9FD5-82257A2E7ACD}"/>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a:t>
            </a:r>
          </a:p>
        </p:txBody>
      </p:sp>
      <p:sp>
        <p:nvSpPr>
          <p:cNvPr id="9" name="Foliennummernplatzhalter 4">
            <a:extLst>
              <a:ext uri="{FF2B5EF4-FFF2-40B4-BE49-F238E27FC236}">
                <a16:creationId xmlns:a16="http://schemas.microsoft.com/office/drawing/2014/main" id="{4F0748E7-38CA-C014-2DFC-5411211A7BDD}"/>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Placeholder Text">
            <a:extLst>
              <a:ext uri="{FF2B5EF4-FFF2-40B4-BE49-F238E27FC236}">
                <a16:creationId xmlns:a16="http://schemas.microsoft.com/office/drawing/2014/main" id="{FC80DE24-A5FB-FF3F-F391-5632A2D56D6A}"/>
              </a:ext>
            </a:extLst>
          </p:cNvPr>
          <p:cNvSpPr>
            <a:spLocks noGrp="1"/>
          </p:cNvSpPr>
          <p:nvPr>
            <p:ph sz="quarter" idx="13" hasCustomPrompt="1"/>
          </p:nvPr>
        </p:nvSpPr>
        <p:spPr>
          <a:xfrm>
            <a:off x="6239934" y="1460501"/>
            <a:ext cx="5617633" cy="3883471"/>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3279461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UNTRY INFOS">
    <p:spTree>
      <p:nvGrpSpPr>
        <p:cNvPr id="1" name=""/>
        <p:cNvGrpSpPr/>
        <p:nvPr/>
      </p:nvGrpSpPr>
      <p:grpSpPr>
        <a:xfrm>
          <a:off x="0" y="0"/>
          <a:ext cx="0" cy="0"/>
          <a:chOff x="0" y="0"/>
          <a:chExt cx="0" cy="0"/>
        </a:xfrm>
      </p:grpSpPr>
      <p:sp>
        <p:nvSpPr>
          <p:cNvPr id="5" name="Placeholder Text">
            <a:extLst>
              <a:ext uri="{FF2B5EF4-FFF2-40B4-BE49-F238E27FC236}">
                <a16:creationId xmlns:a16="http://schemas.microsoft.com/office/drawing/2014/main" id="{9965BA9C-E34F-C02E-7013-795ACCB7CD8A}"/>
              </a:ext>
            </a:extLst>
          </p:cNvPr>
          <p:cNvSpPr>
            <a:spLocks noGrp="1"/>
          </p:cNvSpPr>
          <p:nvPr>
            <p:ph sz="quarter" idx="12" hasCustomPrompt="1"/>
          </p:nvPr>
        </p:nvSpPr>
        <p:spPr>
          <a:xfrm>
            <a:off x="334434" y="1460500"/>
            <a:ext cx="5617633" cy="4607984"/>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6" name="Titel 3">
            <a:extLst>
              <a:ext uri="{FF2B5EF4-FFF2-40B4-BE49-F238E27FC236}">
                <a16:creationId xmlns:a16="http://schemas.microsoft.com/office/drawing/2014/main" id="{DFEDF45B-368A-1E6F-AEFB-CFED0B0C55FB}"/>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COUNTRY INFOS</a:t>
            </a:r>
            <a:endParaRPr lang="en-US" noProof="0" dirty="0"/>
          </a:p>
        </p:txBody>
      </p:sp>
      <p:sp>
        <p:nvSpPr>
          <p:cNvPr id="2" name="Fußzeilenplatzhalter 3">
            <a:extLst>
              <a:ext uri="{FF2B5EF4-FFF2-40B4-BE49-F238E27FC236}">
                <a16:creationId xmlns:a16="http://schemas.microsoft.com/office/drawing/2014/main" id="{A4E94045-97FD-4545-D87D-67B0A9FED824}"/>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2D234D6E-A8AE-CFA5-9FD5-82257A2E7ACD}"/>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 </a:t>
            </a:r>
          </a:p>
        </p:txBody>
      </p:sp>
      <p:sp>
        <p:nvSpPr>
          <p:cNvPr id="9" name="Foliennummernplatzhalter 4">
            <a:extLst>
              <a:ext uri="{FF2B5EF4-FFF2-40B4-BE49-F238E27FC236}">
                <a16:creationId xmlns:a16="http://schemas.microsoft.com/office/drawing/2014/main" id="{4F0748E7-38CA-C014-2DFC-5411211A7BDD}"/>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Placeholder Text">
            <a:extLst>
              <a:ext uri="{FF2B5EF4-FFF2-40B4-BE49-F238E27FC236}">
                <a16:creationId xmlns:a16="http://schemas.microsoft.com/office/drawing/2014/main" id="{FC80DE24-A5FB-FF3F-F391-5632A2D56D6A}"/>
              </a:ext>
            </a:extLst>
          </p:cNvPr>
          <p:cNvSpPr>
            <a:spLocks noGrp="1"/>
          </p:cNvSpPr>
          <p:nvPr>
            <p:ph sz="quarter" idx="13" hasCustomPrompt="1"/>
          </p:nvPr>
        </p:nvSpPr>
        <p:spPr>
          <a:xfrm>
            <a:off x="6239934" y="1460501"/>
            <a:ext cx="5617633" cy="3883471"/>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42905796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xIMAGES &amp; Text 2Columns">
    <p:spTree>
      <p:nvGrpSpPr>
        <p:cNvPr id="1" name=""/>
        <p:cNvGrpSpPr/>
        <p:nvPr/>
      </p:nvGrpSpPr>
      <p:grpSpPr>
        <a:xfrm>
          <a:off x="0" y="0"/>
          <a:ext cx="0" cy="0"/>
          <a:chOff x="0" y="0"/>
          <a:chExt cx="0" cy="0"/>
        </a:xfrm>
      </p:grpSpPr>
      <p:sp>
        <p:nvSpPr>
          <p:cNvPr id="5" name="Placeholder Picture 3">
            <a:extLst>
              <a:ext uri="{FF2B5EF4-FFF2-40B4-BE49-F238E27FC236}">
                <a16:creationId xmlns:a16="http://schemas.microsoft.com/office/drawing/2014/main" id="{C220EB1E-1124-408C-5200-252E19266F12}"/>
              </a:ext>
            </a:extLst>
          </p:cNvPr>
          <p:cNvSpPr>
            <a:spLocks noGrp="1"/>
          </p:cNvSpPr>
          <p:nvPr>
            <p:ph type="pic" sz="quarter" idx="14" hasCustomPrompt="1"/>
          </p:nvPr>
        </p:nvSpPr>
        <p:spPr>
          <a:xfrm>
            <a:off x="334434" y="4671492"/>
            <a:ext cx="5617633" cy="1396992"/>
          </a:xfrm>
          <a:prstGeom prst="rect">
            <a:avLst/>
          </a:prstGeom>
        </p:spPr>
        <p:txBody>
          <a:bodyPr/>
          <a:lstStyle>
            <a:lvl1pPr marL="0" indent="0">
              <a:buNone/>
              <a:defRPr/>
            </a:lvl1pPr>
          </a:lstStyle>
          <a:p>
            <a:pPr marL="241294" marR="0" lvl="0" indent="-241294" algn="l" defTabSz="251964" rtl="0" eaLnBrk="1" fontAlgn="auto" latinLnBrk="0" hangingPunct="1">
              <a:lnSpc>
                <a:spcPct val="100000"/>
              </a:lnSpc>
              <a:spcBef>
                <a:spcPct val="20000"/>
              </a:spcBef>
              <a:spcAft>
                <a:spcPts val="0"/>
              </a:spcAft>
              <a:buClr>
                <a:schemeClr val="accent1"/>
              </a:buClr>
              <a:buSzPct val="100000"/>
              <a:buFont typeface="Wingdings" pitchFamily="2" charset="2"/>
              <a:buChar char="§"/>
              <a:tabLst/>
              <a:defRPr/>
            </a:pPr>
            <a:r>
              <a:rPr lang="en-GB" dirty="0"/>
              <a:t>Insert picture here</a:t>
            </a:r>
          </a:p>
          <a:p>
            <a:endParaRPr lang="de-DE" dirty="0"/>
          </a:p>
        </p:txBody>
      </p:sp>
      <p:sp>
        <p:nvSpPr>
          <p:cNvPr id="6" name="Placeholder Picture 2">
            <a:extLst>
              <a:ext uri="{FF2B5EF4-FFF2-40B4-BE49-F238E27FC236}">
                <a16:creationId xmlns:a16="http://schemas.microsoft.com/office/drawing/2014/main" id="{B7FD2386-687C-7807-8EC9-E9F6DA6660AC}"/>
              </a:ext>
            </a:extLst>
          </p:cNvPr>
          <p:cNvSpPr>
            <a:spLocks noGrp="1"/>
          </p:cNvSpPr>
          <p:nvPr>
            <p:ph type="pic" sz="quarter" idx="13" hasCustomPrompt="1"/>
          </p:nvPr>
        </p:nvSpPr>
        <p:spPr>
          <a:xfrm>
            <a:off x="334434" y="3065996"/>
            <a:ext cx="5617633" cy="1396992"/>
          </a:xfrm>
          <a:prstGeom prst="rect">
            <a:avLst/>
          </a:prstGeom>
        </p:spPr>
        <p:txBody>
          <a:bodyPr/>
          <a:lstStyle>
            <a:lvl1pPr marL="0" indent="0">
              <a:buNone/>
              <a:defRPr/>
            </a:lvl1pPr>
          </a:lstStyle>
          <a:p>
            <a:pPr marL="241294" marR="0" lvl="0" indent="-241294" algn="l" defTabSz="251964" rtl="0" eaLnBrk="1" fontAlgn="auto" latinLnBrk="0" hangingPunct="1">
              <a:lnSpc>
                <a:spcPct val="100000"/>
              </a:lnSpc>
              <a:spcBef>
                <a:spcPct val="20000"/>
              </a:spcBef>
              <a:spcAft>
                <a:spcPts val="0"/>
              </a:spcAft>
              <a:buClr>
                <a:schemeClr val="accent1"/>
              </a:buClr>
              <a:buSzPct val="100000"/>
              <a:buFont typeface="Wingdings" pitchFamily="2" charset="2"/>
              <a:buChar char="§"/>
              <a:tabLst/>
              <a:defRPr/>
            </a:pPr>
            <a:r>
              <a:rPr lang="en-GB" dirty="0"/>
              <a:t>Insert picture here</a:t>
            </a:r>
          </a:p>
          <a:p>
            <a:endParaRPr lang="de-DE" dirty="0"/>
          </a:p>
        </p:txBody>
      </p:sp>
      <p:sp>
        <p:nvSpPr>
          <p:cNvPr id="7" name="Placeholder Picture 1">
            <a:extLst>
              <a:ext uri="{FF2B5EF4-FFF2-40B4-BE49-F238E27FC236}">
                <a16:creationId xmlns:a16="http://schemas.microsoft.com/office/drawing/2014/main" id="{1C2D9738-8F84-E3F2-7980-366FDE871D10}"/>
              </a:ext>
            </a:extLst>
          </p:cNvPr>
          <p:cNvSpPr>
            <a:spLocks noGrp="1"/>
          </p:cNvSpPr>
          <p:nvPr>
            <p:ph type="pic" sz="quarter" idx="12" hasCustomPrompt="1"/>
          </p:nvPr>
        </p:nvSpPr>
        <p:spPr>
          <a:xfrm>
            <a:off x="334434" y="1460500"/>
            <a:ext cx="5617633" cy="1396992"/>
          </a:xfrm>
          <a:prstGeom prst="rect">
            <a:avLst/>
          </a:prstGeom>
        </p:spPr>
        <p:txBody>
          <a:bodyPr/>
          <a:lstStyle>
            <a:lvl1pPr marL="0" indent="0">
              <a:buNone/>
              <a:defRPr/>
            </a:lvl1pPr>
          </a:lstStyle>
          <a:p>
            <a:pPr marL="241294" marR="0" lvl="0" indent="-241294" algn="l" defTabSz="251964" rtl="0" eaLnBrk="1" fontAlgn="auto" latinLnBrk="0" hangingPunct="1">
              <a:lnSpc>
                <a:spcPct val="100000"/>
              </a:lnSpc>
              <a:spcBef>
                <a:spcPct val="20000"/>
              </a:spcBef>
              <a:spcAft>
                <a:spcPts val="0"/>
              </a:spcAft>
              <a:buClr>
                <a:schemeClr val="accent1"/>
              </a:buClr>
              <a:buSzPct val="100000"/>
              <a:buFont typeface="Wingdings" pitchFamily="2" charset="2"/>
              <a:buChar char="§"/>
              <a:tabLst/>
              <a:defRPr/>
            </a:pPr>
            <a:r>
              <a:rPr lang="en-GB" dirty="0"/>
              <a:t>Insert picture here</a:t>
            </a:r>
            <a:endParaRPr lang="de-DE" dirty="0"/>
          </a:p>
        </p:txBody>
      </p:sp>
      <p:sp>
        <p:nvSpPr>
          <p:cNvPr id="8" name="Titel 3">
            <a:extLst>
              <a:ext uri="{FF2B5EF4-FFF2-40B4-BE49-F238E27FC236}">
                <a16:creationId xmlns:a16="http://schemas.microsoft.com/office/drawing/2014/main" id="{7C6E1402-B039-D25A-3323-C6C1B4A789D0}"/>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EDIT MASTER TITLE FORMAT</a:t>
            </a:r>
            <a:endParaRPr lang="en-US" noProof="0" dirty="0"/>
          </a:p>
        </p:txBody>
      </p:sp>
      <p:sp>
        <p:nvSpPr>
          <p:cNvPr id="2" name="Fußzeilenplatzhalter 3">
            <a:extLst>
              <a:ext uri="{FF2B5EF4-FFF2-40B4-BE49-F238E27FC236}">
                <a16:creationId xmlns:a16="http://schemas.microsoft.com/office/drawing/2014/main" id="{D2296ABC-8DE4-E0BC-0A94-506205427725}"/>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9" name="Fußzeilenplatzhalter 3">
            <a:extLst>
              <a:ext uri="{FF2B5EF4-FFF2-40B4-BE49-F238E27FC236}">
                <a16:creationId xmlns:a16="http://schemas.microsoft.com/office/drawing/2014/main" id="{9BFC71EC-2105-636B-93CC-132B3FEB5ED3}"/>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 </a:t>
            </a:r>
          </a:p>
        </p:txBody>
      </p:sp>
      <p:sp>
        <p:nvSpPr>
          <p:cNvPr id="11" name="Foliennummernplatzhalter 4">
            <a:extLst>
              <a:ext uri="{FF2B5EF4-FFF2-40B4-BE49-F238E27FC236}">
                <a16:creationId xmlns:a16="http://schemas.microsoft.com/office/drawing/2014/main" id="{7244671A-A2AB-CCE9-CA77-A70BA90E4C8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Placeholder Text">
            <a:extLst>
              <a:ext uri="{FF2B5EF4-FFF2-40B4-BE49-F238E27FC236}">
                <a16:creationId xmlns:a16="http://schemas.microsoft.com/office/drawing/2014/main" id="{82C8EF86-0425-4FC5-7134-54F56E4A3A69}"/>
              </a:ext>
            </a:extLst>
          </p:cNvPr>
          <p:cNvSpPr>
            <a:spLocks noGrp="1"/>
          </p:cNvSpPr>
          <p:nvPr>
            <p:ph sz="quarter" idx="15" hasCustomPrompt="1"/>
          </p:nvPr>
        </p:nvSpPr>
        <p:spPr>
          <a:xfrm>
            <a:off x="6239934" y="1460501"/>
            <a:ext cx="5617633" cy="3883471"/>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40375812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 Picture Split Big">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F224810B-0BFF-70B6-0508-73EE863B6769}"/>
              </a:ext>
            </a:extLst>
          </p:cNvPr>
          <p:cNvSpPr>
            <a:spLocks noGrp="1"/>
          </p:cNvSpPr>
          <p:nvPr>
            <p:ph type="pic" sz="quarter" idx="16" hasCustomPrompt="1"/>
          </p:nvPr>
        </p:nvSpPr>
        <p:spPr>
          <a:xfrm>
            <a:off x="0" y="0"/>
            <a:ext cx="12192000" cy="6867168"/>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37122 w 9144000"/>
              <a:gd name="connsiteY4" fmla="*/ 3813981 h 5143500"/>
              <a:gd name="connsiteX5" fmla="*/ 6121887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44000"/>
              <a:gd name="connsiteY0" fmla="*/ 0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8418099 w 9144000"/>
              <a:gd name="connsiteY8" fmla="*/ 0 h 51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50376">
                <a:moveTo>
                  <a:pt x="8418099" y="0"/>
                </a:moveTo>
                <a:lnTo>
                  <a:pt x="9144000" y="0"/>
                </a:lnTo>
                <a:lnTo>
                  <a:pt x="9144000" y="5143500"/>
                </a:lnTo>
                <a:lnTo>
                  <a:pt x="9143998" y="5143500"/>
                </a:lnTo>
                <a:lnTo>
                  <a:pt x="9137122" y="3813981"/>
                </a:lnTo>
                <a:lnTo>
                  <a:pt x="6775030" y="5150376"/>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260351"/>
            <a:ext cx="8428565" cy="1056215"/>
          </a:xfrm>
        </p:spPr>
        <p:txBody>
          <a:bodyPr/>
          <a:lstStyle>
            <a:lvl1pPr>
              <a:defRPr cap="all" baseline="0"/>
            </a:lvl1pPr>
          </a:lstStyle>
          <a:p>
            <a:r>
              <a:rPr lang="de-DE" noProof="0" dirty="0"/>
              <a:t>EDIT MASTER TITLE FORMAT</a:t>
            </a:r>
            <a:endParaRPr lang="en-US" noProof="0" dirty="0"/>
          </a:p>
        </p:txBody>
      </p:sp>
      <p:sp>
        <p:nvSpPr>
          <p:cNvPr id="7" name="Placeholder Text">
            <a:extLst>
              <a:ext uri="{FF2B5EF4-FFF2-40B4-BE49-F238E27FC236}">
                <a16:creationId xmlns:a16="http://schemas.microsoft.com/office/drawing/2014/main" id="{2C0FADE4-C733-116F-38F7-487E1975D55E}"/>
              </a:ext>
            </a:extLst>
          </p:cNvPr>
          <p:cNvSpPr>
            <a:spLocks noGrp="1"/>
          </p:cNvSpPr>
          <p:nvPr>
            <p:ph sz="quarter" idx="13" hasCustomPrompt="1"/>
          </p:nvPr>
        </p:nvSpPr>
        <p:spPr>
          <a:xfrm>
            <a:off x="334434" y="1460500"/>
            <a:ext cx="5388636" cy="1860027"/>
          </a:xfrm>
          <a:custGeom>
            <a:avLst/>
            <a:gdLst>
              <a:gd name="connsiteX0" fmla="*/ 0 w 4041477"/>
              <a:gd name="connsiteY0" fmla="*/ 0 h 1395020"/>
              <a:gd name="connsiteX1" fmla="*/ 4041477 w 4041477"/>
              <a:gd name="connsiteY1" fmla="*/ 0 h 1395020"/>
              <a:gd name="connsiteX2" fmla="*/ 4041477 w 4041477"/>
              <a:gd name="connsiteY2" fmla="*/ 1395020 h 1395020"/>
              <a:gd name="connsiteX3" fmla="*/ 0 w 4041477"/>
              <a:gd name="connsiteY3" fmla="*/ 1395020 h 1395020"/>
              <a:gd name="connsiteX4" fmla="*/ 0 w 4041477"/>
              <a:gd name="connsiteY4" fmla="*/ 0 h 1395020"/>
              <a:gd name="connsiteX0" fmla="*/ 0 w 4041477"/>
              <a:gd name="connsiteY0" fmla="*/ 0 h 1395020"/>
              <a:gd name="connsiteX1" fmla="*/ 4041477 w 4041477"/>
              <a:gd name="connsiteY1" fmla="*/ 0 h 1395020"/>
              <a:gd name="connsiteX2" fmla="*/ 3568666 w 4041477"/>
              <a:gd name="connsiteY2" fmla="*/ 1395020 h 1395020"/>
              <a:gd name="connsiteX3" fmla="*/ 0 w 4041477"/>
              <a:gd name="connsiteY3" fmla="*/ 1395020 h 1395020"/>
              <a:gd name="connsiteX4" fmla="*/ 0 w 4041477"/>
              <a:gd name="connsiteY4" fmla="*/ 0 h 1395020"/>
              <a:gd name="connsiteX0" fmla="*/ 0 w 4041477"/>
              <a:gd name="connsiteY0" fmla="*/ 0 h 1395020"/>
              <a:gd name="connsiteX1" fmla="*/ 4041477 w 4041477"/>
              <a:gd name="connsiteY1" fmla="*/ 0 h 1395020"/>
              <a:gd name="connsiteX2" fmla="*/ 3568666 w 4041477"/>
              <a:gd name="connsiteY2" fmla="*/ 1395020 h 1395020"/>
              <a:gd name="connsiteX3" fmla="*/ 3580734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3568666 w 4041477"/>
              <a:gd name="connsiteY2" fmla="*/ 1395020 h 1395020"/>
              <a:gd name="connsiteX3" fmla="*/ 3353249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4041477 w 4041477"/>
              <a:gd name="connsiteY2" fmla="*/ 1167535 h 1395020"/>
              <a:gd name="connsiteX3" fmla="*/ 3353249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4041477 w 4041477"/>
              <a:gd name="connsiteY2" fmla="*/ 1167535 h 1395020"/>
              <a:gd name="connsiteX3" fmla="*/ 3620878 w 4041477"/>
              <a:gd name="connsiteY3" fmla="*/ 1384657 h 1395020"/>
              <a:gd name="connsiteX4" fmla="*/ 0 w 4041477"/>
              <a:gd name="connsiteY4" fmla="*/ 1395020 h 1395020"/>
              <a:gd name="connsiteX5" fmla="*/ 0 w 4041477"/>
              <a:gd name="connsiteY5" fmla="*/ 0 h 139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1477" h="1395020">
                <a:moveTo>
                  <a:pt x="0" y="0"/>
                </a:moveTo>
                <a:lnTo>
                  <a:pt x="4041477" y="0"/>
                </a:lnTo>
                <a:lnTo>
                  <a:pt x="4041477" y="1167535"/>
                </a:lnTo>
                <a:lnTo>
                  <a:pt x="3620878" y="1384657"/>
                </a:lnTo>
                <a:lnTo>
                  <a:pt x="0" y="1395020"/>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2" name="Fußzeilenplatzhalter 3">
            <a:extLst>
              <a:ext uri="{FF2B5EF4-FFF2-40B4-BE49-F238E27FC236}">
                <a16:creationId xmlns:a16="http://schemas.microsoft.com/office/drawing/2014/main" id="{604ACDBF-38D5-9E7B-3E04-7DE30E6741BC}"/>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154DF9FB-EC33-D3D3-F270-B349E8E84A59}"/>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 </a:t>
            </a:r>
          </a:p>
        </p:txBody>
      </p:sp>
      <p:sp>
        <p:nvSpPr>
          <p:cNvPr id="9" name="Foliennummernplatzhalter 4">
            <a:extLst>
              <a:ext uri="{FF2B5EF4-FFF2-40B4-BE49-F238E27FC236}">
                <a16:creationId xmlns:a16="http://schemas.microsoft.com/office/drawing/2014/main" id="{B048FF24-6BB4-89F6-1750-8688A3B81EB9}"/>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3534042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Halfscreen Left Picture Halfscreen Right">
    <p:spTree>
      <p:nvGrpSpPr>
        <p:cNvPr id="1" name=""/>
        <p:cNvGrpSpPr/>
        <p:nvPr/>
      </p:nvGrpSpPr>
      <p:grpSpPr>
        <a:xfrm>
          <a:off x="0" y="0"/>
          <a:ext cx="0" cy="0"/>
          <a:chOff x="0" y="0"/>
          <a:chExt cx="0" cy="0"/>
        </a:xfrm>
      </p:grpSpPr>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5" name="Placeholder Text"/>
          <p:cNvSpPr>
            <a:spLocks noGrp="1"/>
          </p:cNvSpPr>
          <p:nvPr>
            <p:ph type="body" sz="quarter" idx="11"/>
          </p:nvPr>
        </p:nvSpPr>
        <p:spPr>
          <a:xfrm>
            <a:off x="334434" y="1316567"/>
            <a:ext cx="5616551" cy="4751919"/>
          </a:xfrm>
        </p:spPr>
        <p:txBody>
          <a:bodyPr vert="horz" lIns="0" tIns="18000" rIns="0" bIns="0" rtlCol="0">
            <a:noAutofit/>
          </a:bodyPr>
          <a:lstStyle>
            <a:lvl1pPr>
              <a:defRPr lang="de-DE" smtClean="0"/>
            </a:lvl1pPr>
            <a:lvl2pPr>
              <a:defRPr lang="de-DE" smtClean="0"/>
            </a:lvl2pPr>
            <a:lvl3pPr>
              <a:defRPr lang="de-DE" smtClean="0"/>
            </a:lvl3pPr>
            <a:lvl4pPr>
              <a:defRPr lang="de-DE" smtClean="0"/>
            </a:lvl4pPr>
            <a:lvl5pPr>
              <a:defRPr lang="de-DE"/>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Placeholder Picture"/>
          <p:cNvSpPr>
            <a:spLocks noGrp="1"/>
          </p:cNvSpPr>
          <p:nvPr>
            <p:ph type="pic" sz="quarter" idx="12"/>
          </p:nvPr>
        </p:nvSpPr>
        <p:spPr>
          <a:xfrm>
            <a:off x="6193367" y="1316567"/>
            <a:ext cx="5664200" cy="4751919"/>
          </a:xfrm>
        </p:spPr>
        <p:txBody>
          <a:bodyPr/>
          <a:lstStyle/>
          <a:p>
            <a:endParaRPr lang="de-DE" dirty="0"/>
          </a:p>
        </p:txBody>
      </p:sp>
      <p:sp>
        <p:nvSpPr>
          <p:cNvPr id="4" name="Titel 3">
            <a:extLst>
              <a:ext uri="{FF2B5EF4-FFF2-40B4-BE49-F238E27FC236}">
                <a16:creationId xmlns:a16="http://schemas.microsoft.com/office/drawing/2014/main" id="{20294B22-770C-493B-A8D7-793945E95EF3}"/>
              </a:ext>
            </a:extLst>
          </p:cNvPr>
          <p:cNvSpPr>
            <a:spLocks noGrp="1"/>
          </p:cNvSpPr>
          <p:nvPr>
            <p:ph type="title" hasCustomPrompt="1"/>
          </p:nvPr>
        </p:nvSpPr>
        <p:spPr/>
        <p:txBody>
          <a:bodyPr/>
          <a:lstStyle>
            <a:lvl1pPr>
              <a:defRPr/>
            </a:lvl1pPr>
          </a:lstStyle>
          <a:p>
            <a:r>
              <a:rPr lang="de-DE" dirty="0"/>
              <a:t>Mastertitelformat bearbeiten</a:t>
            </a:r>
            <a:br>
              <a:rPr lang="de-DE" dirty="0"/>
            </a:br>
            <a:endParaRPr lang="de-DE" dirty="0"/>
          </a:p>
        </p:txBody>
      </p:sp>
    </p:spTree>
    <p:custDataLst>
      <p:tags r:id="rId1"/>
    </p:custDataLst>
    <p:extLst>
      <p:ext uri="{BB962C8B-B14F-4D97-AF65-F5344CB8AC3E}">
        <p14:creationId xmlns:p14="http://schemas.microsoft.com/office/powerpoint/2010/main" val="9757870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 2 Picture Split Big">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F224810B-0BFF-70B6-0508-73EE863B6769}"/>
              </a:ext>
            </a:extLst>
          </p:cNvPr>
          <p:cNvSpPr>
            <a:spLocks noGrp="1"/>
          </p:cNvSpPr>
          <p:nvPr>
            <p:ph type="pic" sz="quarter" idx="16" hasCustomPrompt="1"/>
          </p:nvPr>
        </p:nvSpPr>
        <p:spPr>
          <a:xfrm>
            <a:off x="0" y="-4584"/>
            <a:ext cx="12192000" cy="6867168"/>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37122 w 9144000"/>
              <a:gd name="connsiteY4" fmla="*/ 3813981 h 5143500"/>
              <a:gd name="connsiteX5" fmla="*/ 6121887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44000"/>
              <a:gd name="connsiteY0" fmla="*/ 0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8418099 w 9144000"/>
              <a:gd name="connsiteY8" fmla="*/ 0 h 51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50376">
                <a:moveTo>
                  <a:pt x="8418099" y="0"/>
                </a:moveTo>
                <a:lnTo>
                  <a:pt x="9144000" y="0"/>
                </a:lnTo>
                <a:lnTo>
                  <a:pt x="9144000" y="5143500"/>
                </a:lnTo>
                <a:lnTo>
                  <a:pt x="9143998" y="5143500"/>
                </a:lnTo>
                <a:lnTo>
                  <a:pt x="9137122" y="3813981"/>
                </a:lnTo>
                <a:lnTo>
                  <a:pt x="6775030" y="5150376"/>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260351"/>
            <a:ext cx="8428565" cy="1056215"/>
          </a:xfrm>
        </p:spPr>
        <p:txBody>
          <a:bodyPr/>
          <a:lstStyle>
            <a:lvl1pPr>
              <a:defRPr cap="all" baseline="0"/>
            </a:lvl1pPr>
          </a:lstStyle>
          <a:p>
            <a:r>
              <a:rPr lang="de-DE" noProof="0" dirty="0"/>
              <a:t>EDIT MASTER TITLE FORMAT</a:t>
            </a:r>
            <a:endParaRPr lang="en-US" noProof="0" dirty="0"/>
          </a:p>
        </p:txBody>
      </p:sp>
      <p:sp>
        <p:nvSpPr>
          <p:cNvPr id="2" name="Fußzeilenplatzhalter 3">
            <a:extLst>
              <a:ext uri="{FF2B5EF4-FFF2-40B4-BE49-F238E27FC236}">
                <a16:creationId xmlns:a16="http://schemas.microsoft.com/office/drawing/2014/main" id="{604ACDBF-38D5-9E7B-3E04-7DE30E6741BC}"/>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154DF9FB-EC33-D3D3-F270-B349E8E84A59}"/>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 </a:t>
            </a:r>
          </a:p>
        </p:txBody>
      </p:sp>
      <p:sp>
        <p:nvSpPr>
          <p:cNvPr id="9" name="Foliennummernplatzhalter 4">
            <a:extLst>
              <a:ext uri="{FF2B5EF4-FFF2-40B4-BE49-F238E27FC236}">
                <a16:creationId xmlns:a16="http://schemas.microsoft.com/office/drawing/2014/main" id="{B048FF24-6BB4-89F6-1750-8688A3B81EB9}"/>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4" name="Bildplatzhalter 14">
            <a:extLst>
              <a:ext uri="{FF2B5EF4-FFF2-40B4-BE49-F238E27FC236}">
                <a16:creationId xmlns:a16="http://schemas.microsoft.com/office/drawing/2014/main" id="{40509BEE-8BFF-8755-962D-C8A66FF114A6}"/>
              </a:ext>
            </a:extLst>
          </p:cNvPr>
          <p:cNvSpPr>
            <a:spLocks noGrp="1"/>
          </p:cNvSpPr>
          <p:nvPr>
            <p:ph type="pic" sz="quarter" idx="17" hasCustomPrompt="1"/>
          </p:nvPr>
        </p:nvSpPr>
        <p:spPr>
          <a:xfrm>
            <a:off x="2128929" y="1165728"/>
            <a:ext cx="10069100" cy="5699491"/>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37122 w 9144000"/>
              <a:gd name="connsiteY4" fmla="*/ 3813981 h 5143500"/>
              <a:gd name="connsiteX5" fmla="*/ 6121887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44000"/>
              <a:gd name="connsiteY0" fmla="*/ 0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8418099 w 9144000"/>
              <a:gd name="connsiteY8" fmla="*/ 0 h 5150376"/>
              <a:gd name="connsiteX0" fmla="*/ 7551825 w 9144000"/>
              <a:gd name="connsiteY0" fmla="*/ 488139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7551825 w 9144000"/>
              <a:gd name="connsiteY8" fmla="*/ 488139 h 5150376"/>
              <a:gd name="connsiteX0" fmla="*/ 7551825 w 9144000"/>
              <a:gd name="connsiteY0" fmla="*/ 0 h 4662237"/>
              <a:gd name="connsiteX1" fmla="*/ 7542082 w 9144000"/>
              <a:gd name="connsiteY1" fmla="*/ 1471290 h 4662237"/>
              <a:gd name="connsiteX2" fmla="*/ 9144000 w 9144000"/>
              <a:gd name="connsiteY2" fmla="*/ 4655361 h 4662237"/>
              <a:gd name="connsiteX3" fmla="*/ 9143998 w 9144000"/>
              <a:gd name="connsiteY3" fmla="*/ 4655361 h 4662237"/>
              <a:gd name="connsiteX4" fmla="*/ 9137122 w 9144000"/>
              <a:gd name="connsiteY4" fmla="*/ 3325842 h 4662237"/>
              <a:gd name="connsiteX5" fmla="*/ 6775030 w 9144000"/>
              <a:gd name="connsiteY5" fmla="*/ 4662237 h 4662237"/>
              <a:gd name="connsiteX6" fmla="*/ 0 w 9144000"/>
              <a:gd name="connsiteY6" fmla="*/ 4655361 h 4662237"/>
              <a:gd name="connsiteX7" fmla="*/ 0 w 9144000"/>
              <a:gd name="connsiteY7" fmla="*/ 4268536 h 4662237"/>
              <a:gd name="connsiteX8" fmla="*/ 7551825 w 9144000"/>
              <a:gd name="connsiteY8" fmla="*/ 0 h 4662237"/>
              <a:gd name="connsiteX0" fmla="*/ 7551825 w 9749014"/>
              <a:gd name="connsiteY0" fmla="*/ 0 h 4662237"/>
              <a:gd name="connsiteX1" fmla="*/ 7542082 w 9749014"/>
              <a:gd name="connsiteY1" fmla="*/ 1471290 h 4662237"/>
              <a:gd name="connsiteX2" fmla="*/ 9144000 w 9749014"/>
              <a:gd name="connsiteY2" fmla="*/ 4655361 h 4662237"/>
              <a:gd name="connsiteX3" fmla="*/ 9749014 w 9749014"/>
              <a:gd name="connsiteY3" fmla="*/ 3740961 h 4662237"/>
              <a:gd name="connsiteX4" fmla="*/ 9137122 w 9749014"/>
              <a:gd name="connsiteY4" fmla="*/ 3325842 h 4662237"/>
              <a:gd name="connsiteX5" fmla="*/ 6775030 w 9749014"/>
              <a:gd name="connsiteY5" fmla="*/ 4662237 h 4662237"/>
              <a:gd name="connsiteX6" fmla="*/ 0 w 9749014"/>
              <a:gd name="connsiteY6" fmla="*/ 4655361 h 4662237"/>
              <a:gd name="connsiteX7" fmla="*/ 0 w 9749014"/>
              <a:gd name="connsiteY7" fmla="*/ 4268536 h 4662237"/>
              <a:gd name="connsiteX8" fmla="*/ 7551825 w 9749014"/>
              <a:gd name="connsiteY8" fmla="*/ 0 h 4662237"/>
              <a:gd name="connsiteX0" fmla="*/ 7551825 w 9749014"/>
              <a:gd name="connsiteY0" fmla="*/ 0 h 4662237"/>
              <a:gd name="connsiteX1" fmla="*/ 7542082 w 9749014"/>
              <a:gd name="connsiteY1" fmla="*/ 1471290 h 4662237"/>
              <a:gd name="connsiteX2" fmla="*/ 7542081 w 9749014"/>
              <a:gd name="connsiteY2" fmla="*/ 2778435 h 4662237"/>
              <a:gd name="connsiteX3" fmla="*/ 9749014 w 9749014"/>
              <a:gd name="connsiteY3" fmla="*/ 3740961 h 4662237"/>
              <a:gd name="connsiteX4" fmla="*/ 9137122 w 9749014"/>
              <a:gd name="connsiteY4" fmla="*/ 3325842 h 4662237"/>
              <a:gd name="connsiteX5" fmla="*/ 6775030 w 9749014"/>
              <a:gd name="connsiteY5" fmla="*/ 4662237 h 4662237"/>
              <a:gd name="connsiteX6" fmla="*/ 0 w 9749014"/>
              <a:gd name="connsiteY6" fmla="*/ 4655361 h 4662237"/>
              <a:gd name="connsiteX7" fmla="*/ 0 w 9749014"/>
              <a:gd name="connsiteY7" fmla="*/ 4268536 h 4662237"/>
              <a:gd name="connsiteX8" fmla="*/ 7551825 w 9749014"/>
              <a:gd name="connsiteY8" fmla="*/ 0 h 4662237"/>
              <a:gd name="connsiteX0" fmla="*/ 7551825 w 9137122"/>
              <a:gd name="connsiteY0" fmla="*/ 0 h 4662237"/>
              <a:gd name="connsiteX1" fmla="*/ 7542082 w 9137122"/>
              <a:gd name="connsiteY1" fmla="*/ 1471290 h 4662237"/>
              <a:gd name="connsiteX2" fmla="*/ 7542081 w 9137122"/>
              <a:gd name="connsiteY2" fmla="*/ 2778435 h 4662237"/>
              <a:gd name="connsiteX3" fmla="*/ 7535204 w 9137122"/>
              <a:gd name="connsiteY3" fmla="*/ 2936564 h 4662237"/>
              <a:gd name="connsiteX4" fmla="*/ 9137122 w 9137122"/>
              <a:gd name="connsiteY4" fmla="*/ 3325842 h 4662237"/>
              <a:gd name="connsiteX5" fmla="*/ 6775030 w 9137122"/>
              <a:gd name="connsiteY5" fmla="*/ 4662237 h 4662237"/>
              <a:gd name="connsiteX6" fmla="*/ 0 w 9137122"/>
              <a:gd name="connsiteY6" fmla="*/ 4655361 h 4662237"/>
              <a:gd name="connsiteX7" fmla="*/ 0 w 9137122"/>
              <a:gd name="connsiteY7" fmla="*/ 4268536 h 4662237"/>
              <a:gd name="connsiteX8" fmla="*/ 7551825 w 9137122"/>
              <a:gd name="connsiteY8" fmla="*/ 0 h 4662237"/>
              <a:gd name="connsiteX0" fmla="*/ 7551825 w 7551825"/>
              <a:gd name="connsiteY0" fmla="*/ 0 h 4662237"/>
              <a:gd name="connsiteX1" fmla="*/ 7542082 w 7551825"/>
              <a:gd name="connsiteY1" fmla="*/ 1471290 h 4662237"/>
              <a:gd name="connsiteX2" fmla="*/ 7542081 w 7551825"/>
              <a:gd name="connsiteY2" fmla="*/ 2778435 h 4662237"/>
              <a:gd name="connsiteX3" fmla="*/ 7535204 w 7551825"/>
              <a:gd name="connsiteY3" fmla="*/ 2936564 h 4662237"/>
              <a:gd name="connsiteX4" fmla="*/ 5190764 w 7551825"/>
              <a:gd name="connsiteY4" fmla="*/ 4274618 h 4662237"/>
              <a:gd name="connsiteX5" fmla="*/ 6775030 w 7551825"/>
              <a:gd name="connsiteY5" fmla="*/ 4662237 h 4662237"/>
              <a:gd name="connsiteX6" fmla="*/ 0 w 7551825"/>
              <a:gd name="connsiteY6" fmla="*/ 4655361 h 4662237"/>
              <a:gd name="connsiteX7" fmla="*/ 0 w 7551825"/>
              <a:gd name="connsiteY7" fmla="*/ 4268536 h 4662237"/>
              <a:gd name="connsiteX8" fmla="*/ 7551825 w 7551825"/>
              <a:gd name="connsiteY8" fmla="*/ 0 h 4662237"/>
              <a:gd name="connsiteX0" fmla="*/ 7551825 w 7551825"/>
              <a:gd name="connsiteY0" fmla="*/ 0 h 4655361"/>
              <a:gd name="connsiteX1" fmla="*/ 7542082 w 7551825"/>
              <a:gd name="connsiteY1" fmla="*/ 1471290 h 4655361"/>
              <a:gd name="connsiteX2" fmla="*/ 7542081 w 7551825"/>
              <a:gd name="connsiteY2" fmla="*/ 2778435 h 4655361"/>
              <a:gd name="connsiteX3" fmla="*/ 7535204 w 7551825"/>
              <a:gd name="connsiteY3" fmla="*/ 2936564 h 4655361"/>
              <a:gd name="connsiteX4" fmla="*/ 5190764 w 7551825"/>
              <a:gd name="connsiteY4" fmla="*/ 4274618 h 4655361"/>
              <a:gd name="connsiteX5" fmla="*/ 3474940 w 7551825"/>
              <a:gd name="connsiteY5" fmla="*/ 4270352 h 4655361"/>
              <a:gd name="connsiteX6" fmla="*/ 0 w 7551825"/>
              <a:gd name="connsiteY6" fmla="*/ 4655361 h 4655361"/>
              <a:gd name="connsiteX7" fmla="*/ 0 w 7551825"/>
              <a:gd name="connsiteY7" fmla="*/ 4268536 h 4655361"/>
              <a:gd name="connsiteX8" fmla="*/ 7551825 w 7551825"/>
              <a:gd name="connsiteY8" fmla="*/ 0 h 4655361"/>
              <a:gd name="connsiteX0" fmla="*/ 7551825 w 7551825"/>
              <a:gd name="connsiteY0" fmla="*/ 0 h 4274618"/>
              <a:gd name="connsiteX1" fmla="*/ 7542082 w 7551825"/>
              <a:gd name="connsiteY1" fmla="*/ 1471290 h 4274618"/>
              <a:gd name="connsiteX2" fmla="*/ 7542081 w 7551825"/>
              <a:gd name="connsiteY2" fmla="*/ 2778435 h 4274618"/>
              <a:gd name="connsiteX3" fmla="*/ 7535204 w 7551825"/>
              <a:gd name="connsiteY3" fmla="*/ 2936564 h 4274618"/>
              <a:gd name="connsiteX4" fmla="*/ 5190764 w 7551825"/>
              <a:gd name="connsiteY4" fmla="*/ 4274618 h 4274618"/>
              <a:gd name="connsiteX5" fmla="*/ 3474940 w 7551825"/>
              <a:gd name="connsiteY5" fmla="*/ 4270352 h 4274618"/>
              <a:gd name="connsiteX6" fmla="*/ 0 w 7551825"/>
              <a:gd name="connsiteY6" fmla="*/ 4268536 h 4274618"/>
              <a:gd name="connsiteX7" fmla="*/ 7551825 w 7551825"/>
              <a:gd name="connsiteY7" fmla="*/ 0 h 4274618"/>
              <a:gd name="connsiteX0" fmla="*/ 7551825 w 7551825"/>
              <a:gd name="connsiteY0" fmla="*/ 0 h 4274618"/>
              <a:gd name="connsiteX1" fmla="*/ 7542082 w 7551825"/>
              <a:gd name="connsiteY1" fmla="*/ 1471290 h 4274618"/>
              <a:gd name="connsiteX2" fmla="*/ 7542081 w 7551825"/>
              <a:gd name="connsiteY2" fmla="*/ 2778435 h 4274618"/>
              <a:gd name="connsiteX3" fmla="*/ 7535204 w 7551825"/>
              <a:gd name="connsiteY3" fmla="*/ 2936564 h 4274618"/>
              <a:gd name="connsiteX4" fmla="*/ 5190764 w 7551825"/>
              <a:gd name="connsiteY4" fmla="*/ 4274618 h 4274618"/>
              <a:gd name="connsiteX5" fmla="*/ 0 w 7551825"/>
              <a:gd name="connsiteY5" fmla="*/ 4268536 h 4274618"/>
              <a:gd name="connsiteX6" fmla="*/ 7551825 w 7551825"/>
              <a:gd name="connsiteY6" fmla="*/ 0 h 4274618"/>
              <a:gd name="connsiteX0" fmla="*/ 7551825 w 7551825"/>
              <a:gd name="connsiteY0" fmla="*/ 0 h 4274618"/>
              <a:gd name="connsiteX1" fmla="*/ 7542082 w 7551825"/>
              <a:gd name="connsiteY1" fmla="*/ 1471290 h 4274618"/>
              <a:gd name="connsiteX2" fmla="*/ 7542081 w 7551825"/>
              <a:gd name="connsiteY2" fmla="*/ 2778435 h 4274618"/>
              <a:gd name="connsiteX3" fmla="*/ 5190764 w 7551825"/>
              <a:gd name="connsiteY3" fmla="*/ 4274618 h 4274618"/>
              <a:gd name="connsiteX4" fmla="*/ 0 w 7551825"/>
              <a:gd name="connsiteY4" fmla="*/ 4268536 h 4274618"/>
              <a:gd name="connsiteX5" fmla="*/ 7551825 w 7551825"/>
              <a:gd name="connsiteY5" fmla="*/ 0 h 4274618"/>
              <a:gd name="connsiteX0" fmla="*/ 7551825 w 7551825"/>
              <a:gd name="connsiteY0" fmla="*/ 0 h 4274618"/>
              <a:gd name="connsiteX1" fmla="*/ 7542082 w 7551825"/>
              <a:gd name="connsiteY1" fmla="*/ 1471290 h 4274618"/>
              <a:gd name="connsiteX2" fmla="*/ 7542081 w 7551825"/>
              <a:gd name="connsiteY2" fmla="*/ 2943439 h 4274618"/>
              <a:gd name="connsiteX3" fmla="*/ 5190764 w 7551825"/>
              <a:gd name="connsiteY3" fmla="*/ 4274618 h 4274618"/>
              <a:gd name="connsiteX4" fmla="*/ 0 w 7551825"/>
              <a:gd name="connsiteY4" fmla="*/ 4268536 h 4274618"/>
              <a:gd name="connsiteX5" fmla="*/ 7551825 w 7551825"/>
              <a:gd name="connsiteY5" fmla="*/ 0 h 42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825" h="4274618">
                <a:moveTo>
                  <a:pt x="7551825" y="0"/>
                </a:moveTo>
                <a:cubicBezTo>
                  <a:pt x="7548577" y="490430"/>
                  <a:pt x="7545330" y="980860"/>
                  <a:pt x="7542082" y="1471290"/>
                </a:cubicBezTo>
                <a:cubicBezTo>
                  <a:pt x="7542082" y="1907005"/>
                  <a:pt x="7542081" y="2507724"/>
                  <a:pt x="7542081" y="2943439"/>
                </a:cubicBezTo>
                <a:lnTo>
                  <a:pt x="5190764" y="4274618"/>
                </a:lnTo>
                <a:lnTo>
                  <a:pt x="0" y="4268536"/>
                </a:lnTo>
                <a:lnTo>
                  <a:pt x="7551825"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5" name="Placeholder Text">
            <a:extLst>
              <a:ext uri="{FF2B5EF4-FFF2-40B4-BE49-F238E27FC236}">
                <a16:creationId xmlns:a16="http://schemas.microsoft.com/office/drawing/2014/main" id="{E9B8D190-30F7-D2A4-794A-1883FF92FC71}"/>
              </a:ext>
            </a:extLst>
          </p:cNvPr>
          <p:cNvSpPr>
            <a:spLocks noGrp="1"/>
          </p:cNvSpPr>
          <p:nvPr>
            <p:ph sz="quarter" idx="13" hasCustomPrompt="1"/>
          </p:nvPr>
        </p:nvSpPr>
        <p:spPr>
          <a:xfrm>
            <a:off x="334434" y="1460500"/>
            <a:ext cx="5388636" cy="1860027"/>
          </a:xfrm>
          <a:custGeom>
            <a:avLst/>
            <a:gdLst>
              <a:gd name="connsiteX0" fmla="*/ 0 w 4041477"/>
              <a:gd name="connsiteY0" fmla="*/ 0 h 1395020"/>
              <a:gd name="connsiteX1" fmla="*/ 4041477 w 4041477"/>
              <a:gd name="connsiteY1" fmla="*/ 0 h 1395020"/>
              <a:gd name="connsiteX2" fmla="*/ 4041477 w 4041477"/>
              <a:gd name="connsiteY2" fmla="*/ 1395020 h 1395020"/>
              <a:gd name="connsiteX3" fmla="*/ 0 w 4041477"/>
              <a:gd name="connsiteY3" fmla="*/ 1395020 h 1395020"/>
              <a:gd name="connsiteX4" fmla="*/ 0 w 4041477"/>
              <a:gd name="connsiteY4" fmla="*/ 0 h 1395020"/>
              <a:gd name="connsiteX0" fmla="*/ 0 w 4041477"/>
              <a:gd name="connsiteY0" fmla="*/ 0 h 1395020"/>
              <a:gd name="connsiteX1" fmla="*/ 4041477 w 4041477"/>
              <a:gd name="connsiteY1" fmla="*/ 0 h 1395020"/>
              <a:gd name="connsiteX2" fmla="*/ 3568666 w 4041477"/>
              <a:gd name="connsiteY2" fmla="*/ 1395020 h 1395020"/>
              <a:gd name="connsiteX3" fmla="*/ 0 w 4041477"/>
              <a:gd name="connsiteY3" fmla="*/ 1395020 h 1395020"/>
              <a:gd name="connsiteX4" fmla="*/ 0 w 4041477"/>
              <a:gd name="connsiteY4" fmla="*/ 0 h 1395020"/>
              <a:gd name="connsiteX0" fmla="*/ 0 w 4041477"/>
              <a:gd name="connsiteY0" fmla="*/ 0 h 1395020"/>
              <a:gd name="connsiteX1" fmla="*/ 4041477 w 4041477"/>
              <a:gd name="connsiteY1" fmla="*/ 0 h 1395020"/>
              <a:gd name="connsiteX2" fmla="*/ 3568666 w 4041477"/>
              <a:gd name="connsiteY2" fmla="*/ 1395020 h 1395020"/>
              <a:gd name="connsiteX3" fmla="*/ 3580734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3568666 w 4041477"/>
              <a:gd name="connsiteY2" fmla="*/ 1395020 h 1395020"/>
              <a:gd name="connsiteX3" fmla="*/ 3353249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4041477 w 4041477"/>
              <a:gd name="connsiteY2" fmla="*/ 1167535 h 1395020"/>
              <a:gd name="connsiteX3" fmla="*/ 3353249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4041477 w 4041477"/>
              <a:gd name="connsiteY2" fmla="*/ 1167535 h 1395020"/>
              <a:gd name="connsiteX3" fmla="*/ 3620878 w 4041477"/>
              <a:gd name="connsiteY3" fmla="*/ 1384657 h 1395020"/>
              <a:gd name="connsiteX4" fmla="*/ 0 w 4041477"/>
              <a:gd name="connsiteY4" fmla="*/ 1395020 h 1395020"/>
              <a:gd name="connsiteX5" fmla="*/ 0 w 4041477"/>
              <a:gd name="connsiteY5" fmla="*/ 0 h 139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1477" h="1395020">
                <a:moveTo>
                  <a:pt x="0" y="0"/>
                </a:moveTo>
                <a:lnTo>
                  <a:pt x="4041477" y="0"/>
                </a:lnTo>
                <a:lnTo>
                  <a:pt x="4041477" y="1167535"/>
                </a:lnTo>
                <a:lnTo>
                  <a:pt x="3620878" y="1384657"/>
                </a:lnTo>
                <a:lnTo>
                  <a:pt x="0" y="1395020"/>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2548924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A165F87-BA11-5ED4-EC0F-7370D63F89AA}"/>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n>
                <a:noFill/>
              </a:ln>
              <a:solidFill>
                <a:schemeClr val="accent1"/>
              </a:solidFill>
            </a:endParaRPr>
          </a:p>
        </p:txBody>
      </p:sp>
      <p:sp>
        <p:nvSpPr>
          <p:cNvPr id="10" name="Textplatzhalter 9">
            <a:extLst>
              <a:ext uri="{FF2B5EF4-FFF2-40B4-BE49-F238E27FC236}">
                <a16:creationId xmlns:a16="http://schemas.microsoft.com/office/drawing/2014/main" id="{0329240B-8FB7-238F-408E-9CEA9BC1789D}"/>
              </a:ext>
            </a:extLst>
          </p:cNvPr>
          <p:cNvSpPr>
            <a:spLocks noGrp="1"/>
          </p:cNvSpPr>
          <p:nvPr>
            <p:ph type="body" sz="quarter" idx="12" hasCustomPrompt="1"/>
          </p:nvPr>
        </p:nvSpPr>
        <p:spPr>
          <a:xfrm>
            <a:off x="334435" y="1924830"/>
            <a:ext cx="10911904" cy="1944229"/>
          </a:xfrm>
          <a:effectLst/>
        </p:spPr>
        <p:txBody>
          <a:bodyPr>
            <a:noAutofit/>
          </a:bodyPr>
          <a:lstStyle>
            <a:lvl1pPr marL="0" indent="0" algn="l">
              <a:buNone/>
              <a:defRPr sz="7466" b="1" cap="all" baseline="0">
                <a:solidFill>
                  <a:schemeClr val="bg1"/>
                </a:solidFill>
                <a:effectLst/>
              </a:defRPr>
            </a:lvl1pPr>
            <a:lvl2pPr marL="0" indent="0">
              <a:buNone/>
              <a:defRPr b="1"/>
            </a:lvl2pPr>
            <a:lvl3pPr marL="252378" indent="0">
              <a:buNone/>
              <a:defRPr b="1"/>
            </a:lvl3pPr>
            <a:lvl4pPr marL="503926" indent="0">
              <a:buNone/>
              <a:defRPr b="1"/>
            </a:lvl4pPr>
            <a:lvl5pPr marL="683896" indent="0">
              <a:buNone/>
              <a:defRPr b="1"/>
            </a:lvl5pPr>
          </a:lstStyle>
          <a:p>
            <a:r>
              <a:rPr lang="en-US" dirty="0"/>
              <a:t>Chapter Title</a:t>
            </a:r>
          </a:p>
        </p:txBody>
      </p:sp>
      <p:sp>
        <p:nvSpPr>
          <p:cNvPr id="11" name="Textplatzhalter 9">
            <a:extLst>
              <a:ext uri="{FF2B5EF4-FFF2-40B4-BE49-F238E27FC236}">
                <a16:creationId xmlns:a16="http://schemas.microsoft.com/office/drawing/2014/main" id="{BC08C25F-9A5B-9228-5D07-CAA955E323AD}"/>
              </a:ext>
            </a:extLst>
          </p:cNvPr>
          <p:cNvSpPr>
            <a:spLocks noGrp="1"/>
          </p:cNvSpPr>
          <p:nvPr>
            <p:ph type="body" sz="quarter" idx="13" hasCustomPrompt="1"/>
          </p:nvPr>
        </p:nvSpPr>
        <p:spPr>
          <a:xfrm>
            <a:off x="334434" y="340404"/>
            <a:ext cx="3108013" cy="1410243"/>
          </a:xfrm>
        </p:spPr>
        <p:txBody>
          <a:bodyPr>
            <a:noAutofit/>
          </a:bodyPr>
          <a:lstStyle>
            <a:lvl1pPr marL="0" indent="0" algn="l">
              <a:buNone/>
              <a:defRPr sz="10133" b="1" cap="all" baseline="0">
                <a:solidFill>
                  <a:schemeClr val="bg1"/>
                </a:solidFill>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No</a:t>
            </a:r>
            <a:r>
              <a:rPr lang="de-DE" dirty="0"/>
              <a:t>. </a:t>
            </a:r>
            <a:endParaRPr lang="en-GB" dirty="0"/>
          </a:p>
        </p:txBody>
      </p:sp>
      <p:pic>
        <p:nvPicPr>
          <p:cNvPr id="12" name="Grafik 11">
            <a:extLst>
              <a:ext uri="{FF2B5EF4-FFF2-40B4-BE49-F238E27FC236}">
                <a16:creationId xmlns:a16="http://schemas.microsoft.com/office/drawing/2014/main" id="{81285BC4-E6A5-7612-86AE-5C9A2817CE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06222" y="6262809"/>
            <a:ext cx="1951345" cy="423107"/>
          </a:xfrm>
          <a:prstGeom prst="rect">
            <a:avLst/>
          </a:prstGeom>
          <a:effectLst/>
        </p:spPr>
      </p:pic>
      <p:sp>
        <p:nvSpPr>
          <p:cNvPr id="2" name="Fußzeilenplatzhalter 3">
            <a:extLst>
              <a:ext uri="{FF2B5EF4-FFF2-40B4-BE49-F238E27FC236}">
                <a16:creationId xmlns:a16="http://schemas.microsoft.com/office/drawing/2014/main" id="{523CA08A-DA54-B0D3-1EE4-08E02B1D7813}"/>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bg1"/>
                </a:solidFill>
                <a:latin typeface="+mn-lt"/>
              </a:defRPr>
            </a:lvl1pPr>
          </a:lstStyle>
          <a:p>
            <a:r>
              <a:rPr lang="de-DE" dirty="0"/>
              <a:t>Resilienz 2.0 </a:t>
            </a:r>
          </a:p>
        </p:txBody>
      </p:sp>
      <p:sp>
        <p:nvSpPr>
          <p:cNvPr id="6" name="Foliennummernplatzhalter 4">
            <a:extLst>
              <a:ext uri="{FF2B5EF4-FFF2-40B4-BE49-F238E27FC236}">
                <a16:creationId xmlns:a16="http://schemas.microsoft.com/office/drawing/2014/main" id="{4B5F290B-C443-61F2-9932-28D051D336F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bg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25294127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B60489A-AFF0-211E-946D-40763380E90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platzhalter 9">
            <a:extLst>
              <a:ext uri="{FF2B5EF4-FFF2-40B4-BE49-F238E27FC236}">
                <a16:creationId xmlns:a16="http://schemas.microsoft.com/office/drawing/2014/main" id="{DD84EADF-D627-8E18-2C2E-CAAF083DE4ED}"/>
              </a:ext>
            </a:extLst>
          </p:cNvPr>
          <p:cNvSpPr>
            <a:spLocks noGrp="1"/>
          </p:cNvSpPr>
          <p:nvPr>
            <p:ph type="body" sz="quarter" idx="12" hasCustomPrompt="1"/>
          </p:nvPr>
        </p:nvSpPr>
        <p:spPr>
          <a:xfrm>
            <a:off x="334435" y="1572694"/>
            <a:ext cx="4995659" cy="1944229"/>
          </a:xfrm>
          <a:effectLst/>
        </p:spPr>
        <p:txBody>
          <a:bodyPr>
            <a:normAutofit/>
          </a:bodyPr>
          <a:lstStyle>
            <a:lvl1pPr marL="0" indent="0" algn="l">
              <a:buNone/>
              <a:defRPr sz="4800" b="1" cap="all" baseline="0">
                <a:solidFill>
                  <a:schemeClr val="accent1"/>
                </a:solidFill>
                <a:effectLst/>
              </a:defRPr>
            </a:lvl1pPr>
            <a:lvl2pPr marL="0" indent="0">
              <a:buNone/>
              <a:defRPr b="1"/>
            </a:lvl2pPr>
            <a:lvl3pPr marL="252378" indent="0">
              <a:buNone/>
              <a:defRPr b="1"/>
            </a:lvl3pPr>
            <a:lvl4pPr marL="503926" indent="0">
              <a:buNone/>
              <a:defRPr b="1"/>
            </a:lvl4pPr>
            <a:lvl5pPr marL="683896" indent="0">
              <a:buNone/>
              <a:defRPr b="1"/>
            </a:lvl5pPr>
          </a:lstStyle>
          <a:p>
            <a:r>
              <a:rPr lang="en-GB" dirty="0"/>
              <a:t>Alternative Chapter Title</a:t>
            </a:r>
          </a:p>
        </p:txBody>
      </p:sp>
      <p:sp>
        <p:nvSpPr>
          <p:cNvPr id="11" name="Textplatzhalter 9">
            <a:extLst>
              <a:ext uri="{FF2B5EF4-FFF2-40B4-BE49-F238E27FC236}">
                <a16:creationId xmlns:a16="http://schemas.microsoft.com/office/drawing/2014/main" id="{45E79048-F46A-C4AD-E300-94A2097F37BA}"/>
              </a:ext>
            </a:extLst>
          </p:cNvPr>
          <p:cNvSpPr>
            <a:spLocks noGrp="1"/>
          </p:cNvSpPr>
          <p:nvPr>
            <p:ph type="body" sz="quarter" idx="13" hasCustomPrompt="1"/>
          </p:nvPr>
        </p:nvSpPr>
        <p:spPr>
          <a:xfrm>
            <a:off x="334433" y="340404"/>
            <a:ext cx="2069123" cy="976163"/>
          </a:xfrm>
        </p:spPr>
        <p:txBody>
          <a:bodyPr>
            <a:noAutofit/>
          </a:bodyPr>
          <a:lstStyle>
            <a:lvl1pPr marL="0" indent="0" algn="l">
              <a:buNone/>
              <a:defRPr sz="7466" b="1" cap="all" baseline="0">
                <a:solidFill>
                  <a:schemeClr val="accent1"/>
                </a:solidFill>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No</a:t>
            </a:r>
            <a:r>
              <a:rPr lang="de-DE" dirty="0"/>
              <a:t>. </a:t>
            </a:r>
            <a:endParaRPr lang="en-GB" dirty="0"/>
          </a:p>
        </p:txBody>
      </p:sp>
      <p:pic>
        <p:nvPicPr>
          <p:cNvPr id="12" name="Grafik 11">
            <a:extLst>
              <a:ext uri="{FF2B5EF4-FFF2-40B4-BE49-F238E27FC236}">
                <a16:creationId xmlns:a16="http://schemas.microsoft.com/office/drawing/2014/main" id="{27945F86-F7D2-8074-D832-C4B0D16546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06222" y="6262809"/>
            <a:ext cx="1951345" cy="423107"/>
          </a:xfrm>
          <a:prstGeom prst="rect">
            <a:avLst/>
          </a:prstGeom>
          <a:effectLst/>
        </p:spPr>
      </p:pic>
      <p:sp>
        <p:nvSpPr>
          <p:cNvPr id="2" name="Fußzeilenplatzhalter 3">
            <a:extLst>
              <a:ext uri="{FF2B5EF4-FFF2-40B4-BE49-F238E27FC236}">
                <a16:creationId xmlns:a16="http://schemas.microsoft.com/office/drawing/2014/main" id="{4BCA49F9-274A-460B-6FBD-7E726B9D83BE}"/>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 </a:t>
            </a:r>
          </a:p>
        </p:txBody>
      </p:sp>
      <p:sp>
        <p:nvSpPr>
          <p:cNvPr id="6" name="Foliennummernplatzhalter 4">
            <a:extLst>
              <a:ext uri="{FF2B5EF4-FFF2-40B4-BE49-F238E27FC236}">
                <a16:creationId xmlns:a16="http://schemas.microsoft.com/office/drawing/2014/main" id="{501F317F-F9D6-BEBF-D279-7A224118D3E5}"/>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40008335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act 1Perso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63380E9-5F74-4C89-1C12-294AF97128E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Placeholder Text">
            <a:extLst>
              <a:ext uri="{FF2B5EF4-FFF2-40B4-BE49-F238E27FC236}">
                <a16:creationId xmlns:a16="http://schemas.microsoft.com/office/drawing/2014/main" id="{01C2F670-3D3D-024F-1C3B-B4ED31BCDB17}"/>
              </a:ext>
            </a:extLst>
          </p:cNvPr>
          <p:cNvSpPr>
            <a:spLocks noGrp="1"/>
          </p:cNvSpPr>
          <p:nvPr>
            <p:ph sz="quarter" idx="12" hasCustomPrompt="1"/>
          </p:nvPr>
        </p:nvSpPr>
        <p:spPr>
          <a:xfrm>
            <a:off x="334433" y="1460499"/>
            <a:ext cx="5617633" cy="2440940"/>
          </a:xfrm>
          <a:prstGeom prst="rect">
            <a:avLst/>
          </a:prstGeom>
        </p:spPr>
        <p:txBody>
          <a:bodyPr>
            <a:noAutofit/>
          </a:bodyPr>
          <a:lstStyle>
            <a:lvl1pPr marL="0" indent="0">
              <a:buNone/>
              <a:defRPr b="0"/>
            </a:lvl1pPr>
            <a:lvl2pPr marL="0" indent="0">
              <a:buNone/>
              <a:defRPr b="0"/>
            </a:lvl2pPr>
            <a:lvl3pPr marL="252378" indent="0">
              <a:buNone/>
              <a:defRPr b="0"/>
            </a:lvl3pPr>
            <a:lvl4pPr marL="503926" indent="0">
              <a:buNone/>
              <a:defRPr b="0"/>
            </a:lvl4pPr>
            <a:lvl5pPr marL="683896" indent="0">
              <a:buNone/>
              <a:defRPr b="0"/>
            </a:lvl5pPr>
          </a:lstStyle>
          <a:p>
            <a:pPr lvl="0"/>
            <a:r>
              <a:rPr lang="en-US" noProof="0" dirty="0"/>
              <a:t>Edit text master format</a:t>
            </a:r>
          </a:p>
        </p:txBody>
      </p:sp>
      <p:sp>
        <p:nvSpPr>
          <p:cNvPr id="2" name="Textfeld 1">
            <a:extLst>
              <a:ext uri="{FF2B5EF4-FFF2-40B4-BE49-F238E27FC236}">
                <a16:creationId xmlns:a16="http://schemas.microsoft.com/office/drawing/2014/main" id="{4FB9B114-5B02-A23A-5A77-36DDC6C9BDFA}"/>
              </a:ext>
            </a:extLst>
          </p:cNvPr>
          <p:cNvSpPr txBox="1"/>
          <p:nvPr userDrawn="1"/>
        </p:nvSpPr>
        <p:spPr>
          <a:xfrm>
            <a:off x="214274" y="845489"/>
            <a:ext cx="2657231" cy="502766"/>
          </a:xfrm>
          <a:prstGeom prst="rect">
            <a:avLst/>
          </a:prstGeom>
          <a:noFill/>
        </p:spPr>
        <p:txBody>
          <a:bodyPr wrap="square" rtlCol="0">
            <a:spAutoFit/>
          </a:bodyPr>
          <a:lstStyle/>
          <a:p>
            <a:r>
              <a:rPr lang="en-GB" sz="2667" b="1" dirty="0">
                <a:solidFill>
                  <a:schemeClr val="accent1"/>
                </a:solidFill>
              </a:rPr>
              <a:t>CONTACT</a:t>
            </a:r>
          </a:p>
        </p:txBody>
      </p:sp>
      <p:pic>
        <p:nvPicPr>
          <p:cNvPr id="7" name="Grafik 6">
            <a:extLst>
              <a:ext uri="{FF2B5EF4-FFF2-40B4-BE49-F238E27FC236}">
                <a16:creationId xmlns:a16="http://schemas.microsoft.com/office/drawing/2014/main" id="{E6F389A2-3517-4654-C4FD-603DD42AC9D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06222" y="6262809"/>
            <a:ext cx="1951345" cy="423107"/>
          </a:xfrm>
          <a:prstGeom prst="rect">
            <a:avLst/>
          </a:prstGeom>
          <a:effectLst/>
        </p:spPr>
      </p:pic>
      <p:sp>
        <p:nvSpPr>
          <p:cNvPr id="6" name="Fußzeilenplatzhalter 3">
            <a:extLst>
              <a:ext uri="{FF2B5EF4-FFF2-40B4-BE49-F238E27FC236}">
                <a16:creationId xmlns:a16="http://schemas.microsoft.com/office/drawing/2014/main" id="{CED7544C-89FC-566A-059A-901C195022A6}"/>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 </a:t>
            </a:r>
          </a:p>
        </p:txBody>
      </p:sp>
      <p:sp>
        <p:nvSpPr>
          <p:cNvPr id="8" name="Foliennummernplatzhalter 4">
            <a:extLst>
              <a:ext uri="{FF2B5EF4-FFF2-40B4-BE49-F238E27FC236}">
                <a16:creationId xmlns:a16="http://schemas.microsoft.com/office/drawing/2014/main" id="{83D813A8-58FD-FFCF-A9AB-B47AC3C861DB}"/>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8759859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actSheet">
    <p:spTree>
      <p:nvGrpSpPr>
        <p:cNvPr id="1" name=""/>
        <p:cNvGrpSpPr/>
        <p:nvPr/>
      </p:nvGrpSpPr>
      <p:grpSpPr>
        <a:xfrm>
          <a:off x="0" y="0"/>
          <a:ext cx="0" cy="0"/>
          <a:chOff x="0" y="0"/>
          <a:chExt cx="0" cy="0"/>
        </a:xfrm>
      </p:grpSpPr>
      <p:pic>
        <p:nvPicPr>
          <p:cNvPr id="5" name="Grafik 4" descr="Receiver mit einfarbiger Füllung">
            <a:extLst>
              <a:ext uri="{FF2B5EF4-FFF2-40B4-BE49-F238E27FC236}">
                <a16:creationId xmlns:a16="http://schemas.microsoft.com/office/drawing/2014/main" id="{8657E767-1C17-CDB5-DB77-FFA3E3F1CD0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97094" y="2094520"/>
            <a:ext cx="177397" cy="177397"/>
          </a:xfrm>
          <a:prstGeom prst="rect">
            <a:avLst/>
          </a:prstGeom>
        </p:spPr>
      </p:pic>
      <p:pic>
        <p:nvPicPr>
          <p:cNvPr id="6" name="Grafik 5" descr="Umschlag mit einfarbiger Füllung">
            <a:extLst>
              <a:ext uri="{FF2B5EF4-FFF2-40B4-BE49-F238E27FC236}">
                <a16:creationId xmlns:a16="http://schemas.microsoft.com/office/drawing/2014/main" id="{8B5FEAA9-0213-2560-0798-15C4568CF61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82838" y="2288284"/>
            <a:ext cx="205909" cy="205909"/>
          </a:xfrm>
          <a:prstGeom prst="rect">
            <a:avLst/>
          </a:prstGeom>
        </p:spPr>
      </p:pic>
      <p:sp>
        <p:nvSpPr>
          <p:cNvPr id="56" name="Bildplatzhalter 55">
            <a:extLst>
              <a:ext uri="{FF2B5EF4-FFF2-40B4-BE49-F238E27FC236}">
                <a16:creationId xmlns:a16="http://schemas.microsoft.com/office/drawing/2014/main" id="{55B398D0-8889-99E6-048B-926C0BD6A728}"/>
              </a:ext>
            </a:extLst>
          </p:cNvPr>
          <p:cNvSpPr>
            <a:spLocks noGrp="1"/>
          </p:cNvSpPr>
          <p:nvPr>
            <p:ph type="pic" sz="quarter" idx="10"/>
          </p:nvPr>
        </p:nvSpPr>
        <p:spPr>
          <a:xfrm>
            <a:off x="334433" y="1546577"/>
            <a:ext cx="936763" cy="943687"/>
          </a:xfrm>
          <a:prstGeom prst="rect">
            <a:avLst/>
          </a:prstGeom>
        </p:spPr>
        <p:txBody>
          <a:bodyPr>
            <a:normAutofit/>
          </a:bodyPr>
          <a:lstStyle>
            <a:lvl1pPr>
              <a:defRPr sz="1067"/>
            </a:lvl1pPr>
          </a:lstStyle>
          <a:p>
            <a:endParaRPr lang="de-DE" dirty="0"/>
          </a:p>
        </p:txBody>
      </p:sp>
      <p:sp>
        <p:nvSpPr>
          <p:cNvPr id="114" name="Titel 113">
            <a:extLst>
              <a:ext uri="{FF2B5EF4-FFF2-40B4-BE49-F238E27FC236}">
                <a16:creationId xmlns:a16="http://schemas.microsoft.com/office/drawing/2014/main" id="{8A536B0C-1E77-9270-2782-E5BFF719DD6B}"/>
              </a:ext>
            </a:extLst>
          </p:cNvPr>
          <p:cNvSpPr>
            <a:spLocks noGrp="1"/>
          </p:cNvSpPr>
          <p:nvPr>
            <p:ph type="title"/>
          </p:nvPr>
        </p:nvSpPr>
        <p:spPr/>
        <p:txBody>
          <a:bodyPr/>
          <a:lstStyle/>
          <a:p>
            <a:r>
              <a:rPr lang="de-DE"/>
              <a:t>Mastertitelformat bearbeiten</a:t>
            </a:r>
          </a:p>
        </p:txBody>
      </p:sp>
      <p:sp>
        <p:nvSpPr>
          <p:cNvPr id="165" name="Textplatzhalter 164">
            <a:extLst>
              <a:ext uri="{FF2B5EF4-FFF2-40B4-BE49-F238E27FC236}">
                <a16:creationId xmlns:a16="http://schemas.microsoft.com/office/drawing/2014/main" id="{1FB67A7B-A076-EAF8-5391-2E8102ADB0D3}"/>
              </a:ext>
            </a:extLst>
          </p:cNvPr>
          <p:cNvSpPr>
            <a:spLocks noGrp="1"/>
          </p:cNvSpPr>
          <p:nvPr>
            <p:ph type="body" sz="quarter" idx="11" hasCustomPrompt="1"/>
          </p:nvPr>
        </p:nvSpPr>
        <p:spPr>
          <a:xfrm>
            <a:off x="1404120" y="1535086"/>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66" name="Textplatzhalter 164">
            <a:extLst>
              <a:ext uri="{FF2B5EF4-FFF2-40B4-BE49-F238E27FC236}">
                <a16:creationId xmlns:a16="http://schemas.microsoft.com/office/drawing/2014/main" id="{1E969F7C-A706-8F71-EEF4-EDF0138CBEE1}"/>
              </a:ext>
            </a:extLst>
          </p:cNvPr>
          <p:cNvSpPr>
            <a:spLocks noGrp="1"/>
          </p:cNvSpPr>
          <p:nvPr>
            <p:ph type="body" sz="quarter" idx="12" hasCustomPrompt="1"/>
          </p:nvPr>
        </p:nvSpPr>
        <p:spPr>
          <a:xfrm>
            <a:off x="1404120" y="171734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67" name="Textplatzhalter 164">
            <a:extLst>
              <a:ext uri="{FF2B5EF4-FFF2-40B4-BE49-F238E27FC236}">
                <a16:creationId xmlns:a16="http://schemas.microsoft.com/office/drawing/2014/main" id="{F0F9493C-FA1B-1092-EEC8-1ECC7ECB6471}"/>
              </a:ext>
            </a:extLst>
          </p:cNvPr>
          <p:cNvSpPr>
            <a:spLocks noGrp="1"/>
          </p:cNvSpPr>
          <p:nvPr>
            <p:ph type="body" sz="quarter" idx="13" hasCustomPrompt="1"/>
          </p:nvPr>
        </p:nvSpPr>
        <p:spPr>
          <a:xfrm>
            <a:off x="1404120" y="1899603"/>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68" name="Textplatzhalter 164">
            <a:extLst>
              <a:ext uri="{FF2B5EF4-FFF2-40B4-BE49-F238E27FC236}">
                <a16:creationId xmlns:a16="http://schemas.microsoft.com/office/drawing/2014/main" id="{7F721431-55DA-9313-9CF9-B08ADEEF479C}"/>
              </a:ext>
            </a:extLst>
          </p:cNvPr>
          <p:cNvSpPr>
            <a:spLocks noGrp="1"/>
          </p:cNvSpPr>
          <p:nvPr>
            <p:ph type="body" sz="quarter" idx="14" hasCustomPrompt="1"/>
          </p:nvPr>
        </p:nvSpPr>
        <p:spPr>
          <a:xfrm>
            <a:off x="1639541" y="2094520"/>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69" name="Textplatzhalter 164">
            <a:extLst>
              <a:ext uri="{FF2B5EF4-FFF2-40B4-BE49-F238E27FC236}">
                <a16:creationId xmlns:a16="http://schemas.microsoft.com/office/drawing/2014/main" id="{1DA34104-1D53-0263-A59D-F41A2B4C97C2}"/>
              </a:ext>
            </a:extLst>
          </p:cNvPr>
          <p:cNvSpPr>
            <a:spLocks noGrp="1"/>
          </p:cNvSpPr>
          <p:nvPr>
            <p:ph type="body" sz="quarter" idx="15" hasCustomPrompt="1"/>
          </p:nvPr>
        </p:nvSpPr>
        <p:spPr>
          <a:xfrm>
            <a:off x="1639541" y="2288284"/>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70" name="Grafik 169" descr="Receiver mit einfarbiger Füllung">
            <a:extLst>
              <a:ext uri="{FF2B5EF4-FFF2-40B4-BE49-F238E27FC236}">
                <a16:creationId xmlns:a16="http://schemas.microsoft.com/office/drawing/2014/main" id="{8C8967B8-9B8A-A9BF-AFDA-12D66E8919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772" y="2094520"/>
            <a:ext cx="177397" cy="177397"/>
          </a:xfrm>
          <a:prstGeom prst="rect">
            <a:avLst/>
          </a:prstGeom>
        </p:spPr>
      </p:pic>
      <p:pic>
        <p:nvPicPr>
          <p:cNvPr id="171" name="Grafik 170" descr="Umschlag mit einfarbiger Füllung">
            <a:extLst>
              <a:ext uri="{FF2B5EF4-FFF2-40B4-BE49-F238E27FC236}">
                <a16:creationId xmlns:a16="http://schemas.microsoft.com/office/drawing/2014/main" id="{1B2EF993-3CD0-5346-30A4-A86420A7124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7516" y="2288284"/>
            <a:ext cx="205909" cy="205909"/>
          </a:xfrm>
          <a:prstGeom prst="rect">
            <a:avLst/>
          </a:prstGeom>
        </p:spPr>
      </p:pic>
      <p:sp>
        <p:nvSpPr>
          <p:cNvPr id="172" name="Bildplatzhalter 55">
            <a:extLst>
              <a:ext uri="{FF2B5EF4-FFF2-40B4-BE49-F238E27FC236}">
                <a16:creationId xmlns:a16="http://schemas.microsoft.com/office/drawing/2014/main" id="{9B2FB7A9-C383-542C-FAC2-E5B7C35FE505}"/>
              </a:ext>
            </a:extLst>
          </p:cNvPr>
          <p:cNvSpPr>
            <a:spLocks noGrp="1"/>
          </p:cNvSpPr>
          <p:nvPr>
            <p:ph type="pic" sz="quarter" idx="16"/>
          </p:nvPr>
        </p:nvSpPr>
        <p:spPr>
          <a:xfrm>
            <a:off x="4179112" y="1546577"/>
            <a:ext cx="936763" cy="943687"/>
          </a:xfrm>
          <a:prstGeom prst="rect">
            <a:avLst/>
          </a:prstGeom>
        </p:spPr>
        <p:txBody>
          <a:bodyPr>
            <a:normAutofit/>
          </a:bodyPr>
          <a:lstStyle>
            <a:lvl1pPr>
              <a:defRPr sz="1067"/>
            </a:lvl1pPr>
          </a:lstStyle>
          <a:p>
            <a:endParaRPr lang="de-DE" dirty="0"/>
          </a:p>
        </p:txBody>
      </p:sp>
      <p:sp>
        <p:nvSpPr>
          <p:cNvPr id="173" name="Textplatzhalter 164">
            <a:extLst>
              <a:ext uri="{FF2B5EF4-FFF2-40B4-BE49-F238E27FC236}">
                <a16:creationId xmlns:a16="http://schemas.microsoft.com/office/drawing/2014/main" id="{A2F60A7D-0A65-B8AE-0AC1-EA19A6738E77}"/>
              </a:ext>
            </a:extLst>
          </p:cNvPr>
          <p:cNvSpPr>
            <a:spLocks noGrp="1"/>
          </p:cNvSpPr>
          <p:nvPr>
            <p:ph type="body" sz="quarter" idx="17" hasCustomPrompt="1"/>
          </p:nvPr>
        </p:nvSpPr>
        <p:spPr>
          <a:xfrm>
            <a:off x="5248798" y="1535086"/>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74" name="Textplatzhalter 164">
            <a:extLst>
              <a:ext uri="{FF2B5EF4-FFF2-40B4-BE49-F238E27FC236}">
                <a16:creationId xmlns:a16="http://schemas.microsoft.com/office/drawing/2014/main" id="{8EFBF7AF-3DAA-011F-6FDA-36677128542F}"/>
              </a:ext>
            </a:extLst>
          </p:cNvPr>
          <p:cNvSpPr>
            <a:spLocks noGrp="1"/>
          </p:cNvSpPr>
          <p:nvPr>
            <p:ph type="body" sz="quarter" idx="18" hasCustomPrompt="1"/>
          </p:nvPr>
        </p:nvSpPr>
        <p:spPr>
          <a:xfrm>
            <a:off x="5248798" y="171734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75" name="Textplatzhalter 164">
            <a:extLst>
              <a:ext uri="{FF2B5EF4-FFF2-40B4-BE49-F238E27FC236}">
                <a16:creationId xmlns:a16="http://schemas.microsoft.com/office/drawing/2014/main" id="{C2995B99-38BB-CB78-8A78-DB9FC5565C88}"/>
              </a:ext>
            </a:extLst>
          </p:cNvPr>
          <p:cNvSpPr>
            <a:spLocks noGrp="1"/>
          </p:cNvSpPr>
          <p:nvPr>
            <p:ph type="body" sz="quarter" idx="19" hasCustomPrompt="1"/>
          </p:nvPr>
        </p:nvSpPr>
        <p:spPr>
          <a:xfrm>
            <a:off x="5248798" y="1899603"/>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76" name="Textplatzhalter 164">
            <a:extLst>
              <a:ext uri="{FF2B5EF4-FFF2-40B4-BE49-F238E27FC236}">
                <a16:creationId xmlns:a16="http://schemas.microsoft.com/office/drawing/2014/main" id="{4F6C8627-8DCC-91F9-0F94-409B0FE76F60}"/>
              </a:ext>
            </a:extLst>
          </p:cNvPr>
          <p:cNvSpPr>
            <a:spLocks noGrp="1"/>
          </p:cNvSpPr>
          <p:nvPr>
            <p:ph type="body" sz="quarter" idx="20" hasCustomPrompt="1"/>
          </p:nvPr>
        </p:nvSpPr>
        <p:spPr>
          <a:xfrm>
            <a:off x="5484219" y="2094520"/>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77" name="Textplatzhalter 164">
            <a:extLst>
              <a:ext uri="{FF2B5EF4-FFF2-40B4-BE49-F238E27FC236}">
                <a16:creationId xmlns:a16="http://schemas.microsoft.com/office/drawing/2014/main" id="{3EDDF5C4-876B-42CA-A905-BD4F4E107525}"/>
              </a:ext>
            </a:extLst>
          </p:cNvPr>
          <p:cNvSpPr>
            <a:spLocks noGrp="1"/>
          </p:cNvSpPr>
          <p:nvPr>
            <p:ph type="body" sz="quarter" idx="21" hasCustomPrompt="1"/>
          </p:nvPr>
        </p:nvSpPr>
        <p:spPr>
          <a:xfrm>
            <a:off x="5484219" y="2288284"/>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78" name="Grafik 177" descr="Receiver mit einfarbiger Füllung">
            <a:extLst>
              <a:ext uri="{FF2B5EF4-FFF2-40B4-BE49-F238E27FC236}">
                <a16:creationId xmlns:a16="http://schemas.microsoft.com/office/drawing/2014/main" id="{A60B09CF-58EC-53AD-3D57-1D204178DF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65170" y="2094520"/>
            <a:ext cx="177397" cy="177397"/>
          </a:xfrm>
          <a:prstGeom prst="rect">
            <a:avLst/>
          </a:prstGeom>
        </p:spPr>
      </p:pic>
      <p:pic>
        <p:nvPicPr>
          <p:cNvPr id="179" name="Grafik 178" descr="Umschlag mit einfarbiger Füllung">
            <a:extLst>
              <a:ext uri="{FF2B5EF4-FFF2-40B4-BE49-F238E27FC236}">
                <a16:creationId xmlns:a16="http://schemas.microsoft.com/office/drawing/2014/main" id="{7BA2C9F7-3096-B146-B63C-7037C191E00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50914" y="2288284"/>
            <a:ext cx="205909" cy="205909"/>
          </a:xfrm>
          <a:prstGeom prst="rect">
            <a:avLst/>
          </a:prstGeom>
        </p:spPr>
      </p:pic>
      <p:sp>
        <p:nvSpPr>
          <p:cNvPr id="180" name="Bildplatzhalter 55">
            <a:extLst>
              <a:ext uri="{FF2B5EF4-FFF2-40B4-BE49-F238E27FC236}">
                <a16:creationId xmlns:a16="http://schemas.microsoft.com/office/drawing/2014/main" id="{BEAEEC3B-094E-6D99-4379-2027F7FB3500}"/>
              </a:ext>
            </a:extLst>
          </p:cNvPr>
          <p:cNvSpPr>
            <a:spLocks noGrp="1"/>
          </p:cNvSpPr>
          <p:nvPr>
            <p:ph type="pic" sz="quarter" idx="22"/>
          </p:nvPr>
        </p:nvSpPr>
        <p:spPr>
          <a:xfrm>
            <a:off x="8002509" y="1546577"/>
            <a:ext cx="936763" cy="943687"/>
          </a:xfrm>
          <a:prstGeom prst="rect">
            <a:avLst/>
          </a:prstGeom>
        </p:spPr>
        <p:txBody>
          <a:bodyPr>
            <a:normAutofit/>
          </a:bodyPr>
          <a:lstStyle>
            <a:lvl1pPr>
              <a:defRPr sz="1067"/>
            </a:lvl1pPr>
          </a:lstStyle>
          <a:p>
            <a:endParaRPr lang="de-DE" dirty="0"/>
          </a:p>
        </p:txBody>
      </p:sp>
      <p:sp>
        <p:nvSpPr>
          <p:cNvPr id="181" name="Textplatzhalter 164">
            <a:extLst>
              <a:ext uri="{FF2B5EF4-FFF2-40B4-BE49-F238E27FC236}">
                <a16:creationId xmlns:a16="http://schemas.microsoft.com/office/drawing/2014/main" id="{6C967990-1F11-2104-6FFF-FED3C24C361D}"/>
              </a:ext>
            </a:extLst>
          </p:cNvPr>
          <p:cNvSpPr>
            <a:spLocks noGrp="1"/>
          </p:cNvSpPr>
          <p:nvPr>
            <p:ph type="body" sz="quarter" idx="23" hasCustomPrompt="1"/>
          </p:nvPr>
        </p:nvSpPr>
        <p:spPr>
          <a:xfrm>
            <a:off x="9072196" y="1535086"/>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82" name="Textplatzhalter 164">
            <a:extLst>
              <a:ext uri="{FF2B5EF4-FFF2-40B4-BE49-F238E27FC236}">
                <a16:creationId xmlns:a16="http://schemas.microsoft.com/office/drawing/2014/main" id="{9AB42F9D-AB85-C6E8-1589-D5D96DE36AB4}"/>
              </a:ext>
            </a:extLst>
          </p:cNvPr>
          <p:cNvSpPr>
            <a:spLocks noGrp="1"/>
          </p:cNvSpPr>
          <p:nvPr>
            <p:ph type="body" sz="quarter" idx="24" hasCustomPrompt="1"/>
          </p:nvPr>
        </p:nvSpPr>
        <p:spPr>
          <a:xfrm>
            <a:off x="9072196" y="171734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83" name="Textplatzhalter 164">
            <a:extLst>
              <a:ext uri="{FF2B5EF4-FFF2-40B4-BE49-F238E27FC236}">
                <a16:creationId xmlns:a16="http://schemas.microsoft.com/office/drawing/2014/main" id="{31C77462-64BD-0B3B-E3EF-5CEB8B79E5A6}"/>
              </a:ext>
            </a:extLst>
          </p:cNvPr>
          <p:cNvSpPr>
            <a:spLocks noGrp="1"/>
          </p:cNvSpPr>
          <p:nvPr>
            <p:ph type="body" sz="quarter" idx="25" hasCustomPrompt="1"/>
          </p:nvPr>
        </p:nvSpPr>
        <p:spPr>
          <a:xfrm>
            <a:off x="9072196" y="1899603"/>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84" name="Textplatzhalter 164">
            <a:extLst>
              <a:ext uri="{FF2B5EF4-FFF2-40B4-BE49-F238E27FC236}">
                <a16:creationId xmlns:a16="http://schemas.microsoft.com/office/drawing/2014/main" id="{B4131A36-EF93-B88C-4DF4-140841D567EC}"/>
              </a:ext>
            </a:extLst>
          </p:cNvPr>
          <p:cNvSpPr>
            <a:spLocks noGrp="1"/>
          </p:cNvSpPr>
          <p:nvPr>
            <p:ph type="body" sz="quarter" idx="26" hasCustomPrompt="1"/>
          </p:nvPr>
        </p:nvSpPr>
        <p:spPr>
          <a:xfrm>
            <a:off x="9307617" y="2094520"/>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85" name="Textplatzhalter 164">
            <a:extLst>
              <a:ext uri="{FF2B5EF4-FFF2-40B4-BE49-F238E27FC236}">
                <a16:creationId xmlns:a16="http://schemas.microsoft.com/office/drawing/2014/main" id="{3AFC36D3-57EA-85C0-9B91-3E9A14E4AB9D}"/>
              </a:ext>
            </a:extLst>
          </p:cNvPr>
          <p:cNvSpPr>
            <a:spLocks noGrp="1"/>
          </p:cNvSpPr>
          <p:nvPr>
            <p:ph type="body" sz="quarter" idx="27" hasCustomPrompt="1"/>
          </p:nvPr>
        </p:nvSpPr>
        <p:spPr>
          <a:xfrm>
            <a:off x="9307617" y="2288284"/>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86" name="Grafik 185" descr="Receiver mit einfarbiger Füllung">
            <a:extLst>
              <a:ext uri="{FF2B5EF4-FFF2-40B4-BE49-F238E27FC236}">
                <a16:creationId xmlns:a16="http://schemas.microsoft.com/office/drawing/2014/main" id="{E280568F-501B-FC28-453F-8C8A55D6BFD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97094" y="3399567"/>
            <a:ext cx="177397" cy="177397"/>
          </a:xfrm>
          <a:prstGeom prst="rect">
            <a:avLst/>
          </a:prstGeom>
        </p:spPr>
      </p:pic>
      <p:pic>
        <p:nvPicPr>
          <p:cNvPr id="187" name="Grafik 186" descr="Umschlag mit einfarbiger Füllung">
            <a:extLst>
              <a:ext uri="{FF2B5EF4-FFF2-40B4-BE49-F238E27FC236}">
                <a16:creationId xmlns:a16="http://schemas.microsoft.com/office/drawing/2014/main" id="{80970890-DBBF-FCBB-9E6C-E85FA3FE79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82838" y="3593331"/>
            <a:ext cx="205909" cy="205909"/>
          </a:xfrm>
          <a:prstGeom prst="rect">
            <a:avLst/>
          </a:prstGeom>
        </p:spPr>
      </p:pic>
      <p:sp>
        <p:nvSpPr>
          <p:cNvPr id="188" name="Bildplatzhalter 55">
            <a:extLst>
              <a:ext uri="{FF2B5EF4-FFF2-40B4-BE49-F238E27FC236}">
                <a16:creationId xmlns:a16="http://schemas.microsoft.com/office/drawing/2014/main" id="{A5CF3D0E-9725-3132-34E1-A1A2BF6E4CAF}"/>
              </a:ext>
            </a:extLst>
          </p:cNvPr>
          <p:cNvSpPr>
            <a:spLocks noGrp="1"/>
          </p:cNvSpPr>
          <p:nvPr>
            <p:ph type="pic" sz="quarter" idx="28"/>
          </p:nvPr>
        </p:nvSpPr>
        <p:spPr>
          <a:xfrm>
            <a:off x="334433" y="2851623"/>
            <a:ext cx="936763" cy="943687"/>
          </a:xfrm>
          <a:prstGeom prst="rect">
            <a:avLst/>
          </a:prstGeom>
        </p:spPr>
        <p:txBody>
          <a:bodyPr>
            <a:normAutofit/>
          </a:bodyPr>
          <a:lstStyle>
            <a:lvl1pPr>
              <a:defRPr sz="1067"/>
            </a:lvl1pPr>
          </a:lstStyle>
          <a:p>
            <a:endParaRPr lang="de-DE" dirty="0"/>
          </a:p>
        </p:txBody>
      </p:sp>
      <p:sp>
        <p:nvSpPr>
          <p:cNvPr id="189" name="Textplatzhalter 164">
            <a:extLst>
              <a:ext uri="{FF2B5EF4-FFF2-40B4-BE49-F238E27FC236}">
                <a16:creationId xmlns:a16="http://schemas.microsoft.com/office/drawing/2014/main" id="{7D782496-9C6D-1935-3475-99A45A4B8DCE}"/>
              </a:ext>
            </a:extLst>
          </p:cNvPr>
          <p:cNvSpPr>
            <a:spLocks noGrp="1"/>
          </p:cNvSpPr>
          <p:nvPr>
            <p:ph type="body" sz="quarter" idx="29" hasCustomPrompt="1"/>
          </p:nvPr>
        </p:nvSpPr>
        <p:spPr>
          <a:xfrm>
            <a:off x="1404120" y="284013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90" name="Textplatzhalter 164">
            <a:extLst>
              <a:ext uri="{FF2B5EF4-FFF2-40B4-BE49-F238E27FC236}">
                <a16:creationId xmlns:a16="http://schemas.microsoft.com/office/drawing/2014/main" id="{6615C7C7-608F-1366-C896-63740C969400}"/>
              </a:ext>
            </a:extLst>
          </p:cNvPr>
          <p:cNvSpPr>
            <a:spLocks noGrp="1"/>
          </p:cNvSpPr>
          <p:nvPr>
            <p:ph type="body" sz="quarter" idx="30" hasCustomPrompt="1"/>
          </p:nvPr>
        </p:nvSpPr>
        <p:spPr>
          <a:xfrm>
            <a:off x="1404120" y="3022391"/>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91" name="Textplatzhalter 164">
            <a:extLst>
              <a:ext uri="{FF2B5EF4-FFF2-40B4-BE49-F238E27FC236}">
                <a16:creationId xmlns:a16="http://schemas.microsoft.com/office/drawing/2014/main" id="{1912A7D0-FB64-5889-165B-342B1AB177AB}"/>
              </a:ext>
            </a:extLst>
          </p:cNvPr>
          <p:cNvSpPr>
            <a:spLocks noGrp="1"/>
          </p:cNvSpPr>
          <p:nvPr>
            <p:ph type="body" sz="quarter" idx="31" hasCustomPrompt="1"/>
          </p:nvPr>
        </p:nvSpPr>
        <p:spPr>
          <a:xfrm>
            <a:off x="1404120" y="3204650"/>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92" name="Textplatzhalter 164">
            <a:extLst>
              <a:ext uri="{FF2B5EF4-FFF2-40B4-BE49-F238E27FC236}">
                <a16:creationId xmlns:a16="http://schemas.microsoft.com/office/drawing/2014/main" id="{617FC32C-D94B-B61C-8254-0232800E4E00}"/>
              </a:ext>
            </a:extLst>
          </p:cNvPr>
          <p:cNvSpPr>
            <a:spLocks noGrp="1"/>
          </p:cNvSpPr>
          <p:nvPr>
            <p:ph type="body" sz="quarter" idx="32" hasCustomPrompt="1"/>
          </p:nvPr>
        </p:nvSpPr>
        <p:spPr>
          <a:xfrm>
            <a:off x="1639541" y="3399567"/>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93" name="Textplatzhalter 164">
            <a:extLst>
              <a:ext uri="{FF2B5EF4-FFF2-40B4-BE49-F238E27FC236}">
                <a16:creationId xmlns:a16="http://schemas.microsoft.com/office/drawing/2014/main" id="{16CD0AE2-1ED7-6E49-8033-6C72E5163C21}"/>
              </a:ext>
            </a:extLst>
          </p:cNvPr>
          <p:cNvSpPr>
            <a:spLocks noGrp="1"/>
          </p:cNvSpPr>
          <p:nvPr>
            <p:ph type="body" sz="quarter" idx="33" hasCustomPrompt="1"/>
          </p:nvPr>
        </p:nvSpPr>
        <p:spPr>
          <a:xfrm>
            <a:off x="1639541" y="3593331"/>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94" name="Grafik 193" descr="Receiver mit einfarbiger Füllung">
            <a:extLst>
              <a:ext uri="{FF2B5EF4-FFF2-40B4-BE49-F238E27FC236}">
                <a16:creationId xmlns:a16="http://schemas.microsoft.com/office/drawing/2014/main" id="{C909B241-643C-C93B-F041-16944E281A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772" y="3399567"/>
            <a:ext cx="177397" cy="177397"/>
          </a:xfrm>
          <a:prstGeom prst="rect">
            <a:avLst/>
          </a:prstGeom>
        </p:spPr>
      </p:pic>
      <p:pic>
        <p:nvPicPr>
          <p:cNvPr id="195" name="Grafik 194" descr="Umschlag mit einfarbiger Füllung">
            <a:extLst>
              <a:ext uri="{FF2B5EF4-FFF2-40B4-BE49-F238E27FC236}">
                <a16:creationId xmlns:a16="http://schemas.microsoft.com/office/drawing/2014/main" id="{7C10F344-0C83-F51A-F507-8E59DC79F2E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7516" y="3593331"/>
            <a:ext cx="205909" cy="205909"/>
          </a:xfrm>
          <a:prstGeom prst="rect">
            <a:avLst/>
          </a:prstGeom>
        </p:spPr>
      </p:pic>
      <p:sp>
        <p:nvSpPr>
          <p:cNvPr id="196" name="Bildplatzhalter 55">
            <a:extLst>
              <a:ext uri="{FF2B5EF4-FFF2-40B4-BE49-F238E27FC236}">
                <a16:creationId xmlns:a16="http://schemas.microsoft.com/office/drawing/2014/main" id="{0C050C97-4D91-0B40-CC75-C814E740BEF9}"/>
              </a:ext>
            </a:extLst>
          </p:cNvPr>
          <p:cNvSpPr>
            <a:spLocks noGrp="1"/>
          </p:cNvSpPr>
          <p:nvPr>
            <p:ph type="pic" sz="quarter" idx="34"/>
          </p:nvPr>
        </p:nvSpPr>
        <p:spPr>
          <a:xfrm>
            <a:off x="4179112" y="2851623"/>
            <a:ext cx="936763" cy="943687"/>
          </a:xfrm>
          <a:prstGeom prst="rect">
            <a:avLst/>
          </a:prstGeom>
        </p:spPr>
        <p:txBody>
          <a:bodyPr>
            <a:normAutofit/>
          </a:bodyPr>
          <a:lstStyle>
            <a:lvl1pPr>
              <a:defRPr sz="1067"/>
            </a:lvl1pPr>
          </a:lstStyle>
          <a:p>
            <a:endParaRPr lang="de-DE" dirty="0"/>
          </a:p>
        </p:txBody>
      </p:sp>
      <p:sp>
        <p:nvSpPr>
          <p:cNvPr id="197" name="Textplatzhalter 164">
            <a:extLst>
              <a:ext uri="{FF2B5EF4-FFF2-40B4-BE49-F238E27FC236}">
                <a16:creationId xmlns:a16="http://schemas.microsoft.com/office/drawing/2014/main" id="{44E778E7-4534-B1E3-1791-CD5D2FDAD1EA}"/>
              </a:ext>
            </a:extLst>
          </p:cNvPr>
          <p:cNvSpPr>
            <a:spLocks noGrp="1"/>
          </p:cNvSpPr>
          <p:nvPr>
            <p:ph type="body" sz="quarter" idx="35" hasCustomPrompt="1"/>
          </p:nvPr>
        </p:nvSpPr>
        <p:spPr>
          <a:xfrm>
            <a:off x="5248798" y="284013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98" name="Textplatzhalter 164">
            <a:extLst>
              <a:ext uri="{FF2B5EF4-FFF2-40B4-BE49-F238E27FC236}">
                <a16:creationId xmlns:a16="http://schemas.microsoft.com/office/drawing/2014/main" id="{446322F5-120D-BFF0-B73A-2302F172DA12}"/>
              </a:ext>
            </a:extLst>
          </p:cNvPr>
          <p:cNvSpPr>
            <a:spLocks noGrp="1"/>
          </p:cNvSpPr>
          <p:nvPr>
            <p:ph type="body" sz="quarter" idx="36" hasCustomPrompt="1"/>
          </p:nvPr>
        </p:nvSpPr>
        <p:spPr>
          <a:xfrm>
            <a:off x="5248798" y="3022391"/>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99" name="Textplatzhalter 164">
            <a:extLst>
              <a:ext uri="{FF2B5EF4-FFF2-40B4-BE49-F238E27FC236}">
                <a16:creationId xmlns:a16="http://schemas.microsoft.com/office/drawing/2014/main" id="{714C2CFF-7AC3-DFB1-5A87-1574D8C9126B}"/>
              </a:ext>
            </a:extLst>
          </p:cNvPr>
          <p:cNvSpPr>
            <a:spLocks noGrp="1"/>
          </p:cNvSpPr>
          <p:nvPr>
            <p:ph type="body" sz="quarter" idx="37" hasCustomPrompt="1"/>
          </p:nvPr>
        </p:nvSpPr>
        <p:spPr>
          <a:xfrm>
            <a:off x="5248798" y="3204650"/>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00" name="Textplatzhalter 164">
            <a:extLst>
              <a:ext uri="{FF2B5EF4-FFF2-40B4-BE49-F238E27FC236}">
                <a16:creationId xmlns:a16="http://schemas.microsoft.com/office/drawing/2014/main" id="{8057D363-0780-B855-5AFE-B7E638F86E02}"/>
              </a:ext>
            </a:extLst>
          </p:cNvPr>
          <p:cNvSpPr>
            <a:spLocks noGrp="1"/>
          </p:cNvSpPr>
          <p:nvPr>
            <p:ph type="body" sz="quarter" idx="38" hasCustomPrompt="1"/>
          </p:nvPr>
        </p:nvSpPr>
        <p:spPr>
          <a:xfrm>
            <a:off x="5484219" y="3399567"/>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01" name="Textplatzhalter 164">
            <a:extLst>
              <a:ext uri="{FF2B5EF4-FFF2-40B4-BE49-F238E27FC236}">
                <a16:creationId xmlns:a16="http://schemas.microsoft.com/office/drawing/2014/main" id="{1D43571F-A612-C97C-9C6C-6FC241414102}"/>
              </a:ext>
            </a:extLst>
          </p:cNvPr>
          <p:cNvSpPr>
            <a:spLocks noGrp="1"/>
          </p:cNvSpPr>
          <p:nvPr>
            <p:ph type="body" sz="quarter" idx="39" hasCustomPrompt="1"/>
          </p:nvPr>
        </p:nvSpPr>
        <p:spPr>
          <a:xfrm>
            <a:off x="5484219" y="3593331"/>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02" name="Grafik 201" descr="Receiver mit einfarbiger Füllung">
            <a:extLst>
              <a:ext uri="{FF2B5EF4-FFF2-40B4-BE49-F238E27FC236}">
                <a16:creationId xmlns:a16="http://schemas.microsoft.com/office/drawing/2014/main" id="{4E973D1C-1245-2065-C5C5-64609CCC60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65170" y="3399567"/>
            <a:ext cx="177397" cy="177397"/>
          </a:xfrm>
          <a:prstGeom prst="rect">
            <a:avLst/>
          </a:prstGeom>
        </p:spPr>
      </p:pic>
      <p:pic>
        <p:nvPicPr>
          <p:cNvPr id="203" name="Grafik 202" descr="Umschlag mit einfarbiger Füllung">
            <a:extLst>
              <a:ext uri="{FF2B5EF4-FFF2-40B4-BE49-F238E27FC236}">
                <a16:creationId xmlns:a16="http://schemas.microsoft.com/office/drawing/2014/main" id="{8E2E7BE5-DDB7-6752-CB7F-B1B304BF3F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50914" y="3593331"/>
            <a:ext cx="205909" cy="205909"/>
          </a:xfrm>
          <a:prstGeom prst="rect">
            <a:avLst/>
          </a:prstGeom>
        </p:spPr>
      </p:pic>
      <p:sp>
        <p:nvSpPr>
          <p:cNvPr id="204" name="Bildplatzhalter 55">
            <a:extLst>
              <a:ext uri="{FF2B5EF4-FFF2-40B4-BE49-F238E27FC236}">
                <a16:creationId xmlns:a16="http://schemas.microsoft.com/office/drawing/2014/main" id="{BF34ED3A-2627-7F67-401E-9C11CB31D7E2}"/>
              </a:ext>
            </a:extLst>
          </p:cNvPr>
          <p:cNvSpPr>
            <a:spLocks noGrp="1"/>
          </p:cNvSpPr>
          <p:nvPr>
            <p:ph type="pic" sz="quarter" idx="40"/>
          </p:nvPr>
        </p:nvSpPr>
        <p:spPr>
          <a:xfrm>
            <a:off x="8002509" y="2851623"/>
            <a:ext cx="936763" cy="943687"/>
          </a:xfrm>
          <a:prstGeom prst="rect">
            <a:avLst/>
          </a:prstGeom>
        </p:spPr>
        <p:txBody>
          <a:bodyPr>
            <a:normAutofit/>
          </a:bodyPr>
          <a:lstStyle>
            <a:lvl1pPr>
              <a:defRPr sz="1067"/>
            </a:lvl1pPr>
          </a:lstStyle>
          <a:p>
            <a:endParaRPr lang="de-DE" dirty="0"/>
          </a:p>
        </p:txBody>
      </p:sp>
      <p:sp>
        <p:nvSpPr>
          <p:cNvPr id="205" name="Textplatzhalter 164">
            <a:extLst>
              <a:ext uri="{FF2B5EF4-FFF2-40B4-BE49-F238E27FC236}">
                <a16:creationId xmlns:a16="http://schemas.microsoft.com/office/drawing/2014/main" id="{001FE378-D83E-967C-4FFC-236A219376A5}"/>
              </a:ext>
            </a:extLst>
          </p:cNvPr>
          <p:cNvSpPr>
            <a:spLocks noGrp="1"/>
          </p:cNvSpPr>
          <p:nvPr>
            <p:ph type="body" sz="quarter" idx="41" hasCustomPrompt="1"/>
          </p:nvPr>
        </p:nvSpPr>
        <p:spPr>
          <a:xfrm>
            <a:off x="9072196" y="284013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06" name="Textplatzhalter 164">
            <a:extLst>
              <a:ext uri="{FF2B5EF4-FFF2-40B4-BE49-F238E27FC236}">
                <a16:creationId xmlns:a16="http://schemas.microsoft.com/office/drawing/2014/main" id="{AB80EB87-D19F-8384-41D2-24812CDA4A58}"/>
              </a:ext>
            </a:extLst>
          </p:cNvPr>
          <p:cNvSpPr>
            <a:spLocks noGrp="1"/>
          </p:cNvSpPr>
          <p:nvPr>
            <p:ph type="body" sz="quarter" idx="42" hasCustomPrompt="1"/>
          </p:nvPr>
        </p:nvSpPr>
        <p:spPr>
          <a:xfrm>
            <a:off x="9072196" y="3022391"/>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07" name="Textplatzhalter 164">
            <a:extLst>
              <a:ext uri="{FF2B5EF4-FFF2-40B4-BE49-F238E27FC236}">
                <a16:creationId xmlns:a16="http://schemas.microsoft.com/office/drawing/2014/main" id="{63910C8F-5C41-07F8-028B-B71E8B3832B6}"/>
              </a:ext>
            </a:extLst>
          </p:cNvPr>
          <p:cNvSpPr>
            <a:spLocks noGrp="1"/>
          </p:cNvSpPr>
          <p:nvPr>
            <p:ph type="body" sz="quarter" idx="43" hasCustomPrompt="1"/>
          </p:nvPr>
        </p:nvSpPr>
        <p:spPr>
          <a:xfrm>
            <a:off x="9072196" y="3204650"/>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08" name="Textplatzhalter 164">
            <a:extLst>
              <a:ext uri="{FF2B5EF4-FFF2-40B4-BE49-F238E27FC236}">
                <a16:creationId xmlns:a16="http://schemas.microsoft.com/office/drawing/2014/main" id="{90FA75B7-99BE-1255-0BB1-FE640C0F3E72}"/>
              </a:ext>
            </a:extLst>
          </p:cNvPr>
          <p:cNvSpPr>
            <a:spLocks noGrp="1"/>
          </p:cNvSpPr>
          <p:nvPr>
            <p:ph type="body" sz="quarter" idx="44" hasCustomPrompt="1"/>
          </p:nvPr>
        </p:nvSpPr>
        <p:spPr>
          <a:xfrm>
            <a:off x="9307617" y="3399567"/>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09" name="Textplatzhalter 164">
            <a:extLst>
              <a:ext uri="{FF2B5EF4-FFF2-40B4-BE49-F238E27FC236}">
                <a16:creationId xmlns:a16="http://schemas.microsoft.com/office/drawing/2014/main" id="{461B2B07-F2C3-4AF7-2FAB-FB4600316C10}"/>
              </a:ext>
            </a:extLst>
          </p:cNvPr>
          <p:cNvSpPr>
            <a:spLocks noGrp="1"/>
          </p:cNvSpPr>
          <p:nvPr>
            <p:ph type="body" sz="quarter" idx="45" hasCustomPrompt="1"/>
          </p:nvPr>
        </p:nvSpPr>
        <p:spPr>
          <a:xfrm>
            <a:off x="9307617" y="3593331"/>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10" name="Grafik 209" descr="Receiver mit einfarbiger Füllung">
            <a:extLst>
              <a:ext uri="{FF2B5EF4-FFF2-40B4-BE49-F238E27FC236}">
                <a16:creationId xmlns:a16="http://schemas.microsoft.com/office/drawing/2014/main" id="{952C5357-0EE2-B4B3-63C0-2BC65EA5EA8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97094" y="4705448"/>
            <a:ext cx="177397" cy="177397"/>
          </a:xfrm>
          <a:prstGeom prst="rect">
            <a:avLst/>
          </a:prstGeom>
        </p:spPr>
      </p:pic>
      <p:pic>
        <p:nvPicPr>
          <p:cNvPr id="211" name="Grafik 210" descr="Umschlag mit einfarbiger Füllung">
            <a:extLst>
              <a:ext uri="{FF2B5EF4-FFF2-40B4-BE49-F238E27FC236}">
                <a16:creationId xmlns:a16="http://schemas.microsoft.com/office/drawing/2014/main" id="{969DAADE-C364-2E6E-1738-E1C86C44D71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82838" y="4899212"/>
            <a:ext cx="205909" cy="205909"/>
          </a:xfrm>
          <a:prstGeom prst="rect">
            <a:avLst/>
          </a:prstGeom>
        </p:spPr>
      </p:pic>
      <p:sp>
        <p:nvSpPr>
          <p:cNvPr id="212" name="Bildplatzhalter 55">
            <a:extLst>
              <a:ext uri="{FF2B5EF4-FFF2-40B4-BE49-F238E27FC236}">
                <a16:creationId xmlns:a16="http://schemas.microsoft.com/office/drawing/2014/main" id="{C67B669A-EEC5-5437-F1BD-7B82848B4220}"/>
              </a:ext>
            </a:extLst>
          </p:cNvPr>
          <p:cNvSpPr>
            <a:spLocks noGrp="1"/>
          </p:cNvSpPr>
          <p:nvPr>
            <p:ph type="pic" sz="quarter" idx="46"/>
          </p:nvPr>
        </p:nvSpPr>
        <p:spPr>
          <a:xfrm>
            <a:off x="334433" y="4157505"/>
            <a:ext cx="936763" cy="943687"/>
          </a:xfrm>
          <a:prstGeom prst="rect">
            <a:avLst/>
          </a:prstGeom>
        </p:spPr>
        <p:txBody>
          <a:bodyPr>
            <a:normAutofit/>
          </a:bodyPr>
          <a:lstStyle>
            <a:lvl1pPr>
              <a:defRPr sz="1067"/>
            </a:lvl1pPr>
          </a:lstStyle>
          <a:p>
            <a:endParaRPr lang="de-DE" dirty="0"/>
          </a:p>
        </p:txBody>
      </p:sp>
      <p:sp>
        <p:nvSpPr>
          <p:cNvPr id="213" name="Textplatzhalter 164">
            <a:extLst>
              <a:ext uri="{FF2B5EF4-FFF2-40B4-BE49-F238E27FC236}">
                <a16:creationId xmlns:a16="http://schemas.microsoft.com/office/drawing/2014/main" id="{7181D7A7-6A01-CCE5-CE26-F57AA4F5A272}"/>
              </a:ext>
            </a:extLst>
          </p:cNvPr>
          <p:cNvSpPr>
            <a:spLocks noGrp="1"/>
          </p:cNvSpPr>
          <p:nvPr>
            <p:ph type="body" sz="quarter" idx="47" hasCustomPrompt="1"/>
          </p:nvPr>
        </p:nvSpPr>
        <p:spPr>
          <a:xfrm>
            <a:off x="1404120" y="414601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14" name="Textplatzhalter 164">
            <a:extLst>
              <a:ext uri="{FF2B5EF4-FFF2-40B4-BE49-F238E27FC236}">
                <a16:creationId xmlns:a16="http://schemas.microsoft.com/office/drawing/2014/main" id="{C047758D-1F4B-2E59-3B71-ED75875E7D41}"/>
              </a:ext>
            </a:extLst>
          </p:cNvPr>
          <p:cNvSpPr>
            <a:spLocks noGrp="1"/>
          </p:cNvSpPr>
          <p:nvPr>
            <p:ph type="body" sz="quarter" idx="48" hasCustomPrompt="1"/>
          </p:nvPr>
        </p:nvSpPr>
        <p:spPr>
          <a:xfrm>
            <a:off x="1404120" y="432827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15" name="Textplatzhalter 164">
            <a:extLst>
              <a:ext uri="{FF2B5EF4-FFF2-40B4-BE49-F238E27FC236}">
                <a16:creationId xmlns:a16="http://schemas.microsoft.com/office/drawing/2014/main" id="{4D25E488-685B-88DC-332D-713B061AB32C}"/>
              </a:ext>
            </a:extLst>
          </p:cNvPr>
          <p:cNvSpPr>
            <a:spLocks noGrp="1"/>
          </p:cNvSpPr>
          <p:nvPr>
            <p:ph type="body" sz="quarter" idx="49" hasCustomPrompt="1"/>
          </p:nvPr>
        </p:nvSpPr>
        <p:spPr>
          <a:xfrm>
            <a:off x="1404120" y="4510531"/>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16" name="Textplatzhalter 164">
            <a:extLst>
              <a:ext uri="{FF2B5EF4-FFF2-40B4-BE49-F238E27FC236}">
                <a16:creationId xmlns:a16="http://schemas.microsoft.com/office/drawing/2014/main" id="{7E08A808-2BB6-BF4F-381A-B1F623B568AC}"/>
              </a:ext>
            </a:extLst>
          </p:cNvPr>
          <p:cNvSpPr>
            <a:spLocks noGrp="1"/>
          </p:cNvSpPr>
          <p:nvPr>
            <p:ph type="body" sz="quarter" idx="50" hasCustomPrompt="1"/>
          </p:nvPr>
        </p:nvSpPr>
        <p:spPr>
          <a:xfrm>
            <a:off x="1639541" y="4705448"/>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17" name="Textplatzhalter 164">
            <a:extLst>
              <a:ext uri="{FF2B5EF4-FFF2-40B4-BE49-F238E27FC236}">
                <a16:creationId xmlns:a16="http://schemas.microsoft.com/office/drawing/2014/main" id="{6FDBDD30-C742-9CF3-4541-37CDA67A461B}"/>
              </a:ext>
            </a:extLst>
          </p:cNvPr>
          <p:cNvSpPr>
            <a:spLocks noGrp="1"/>
          </p:cNvSpPr>
          <p:nvPr>
            <p:ph type="body" sz="quarter" idx="51" hasCustomPrompt="1"/>
          </p:nvPr>
        </p:nvSpPr>
        <p:spPr>
          <a:xfrm>
            <a:off x="1639541" y="4899212"/>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18" name="Grafik 217" descr="Receiver mit einfarbiger Füllung">
            <a:extLst>
              <a:ext uri="{FF2B5EF4-FFF2-40B4-BE49-F238E27FC236}">
                <a16:creationId xmlns:a16="http://schemas.microsoft.com/office/drawing/2014/main" id="{083ACBC7-7F6B-1812-6265-14A0FD9BAE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772" y="4705448"/>
            <a:ext cx="177397" cy="177397"/>
          </a:xfrm>
          <a:prstGeom prst="rect">
            <a:avLst/>
          </a:prstGeom>
        </p:spPr>
      </p:pic>
      <p:pic>
        <p:nvPicPr>
          <p:cNvPr id="219" name="Grafik 218" descr="Umschlag mit einfarbiger Füllung">
            <a:extLst>
              <a:ext uri="{FF2B5EF4-FFF2-40B4-BE49-F238E27FC236}">
                <a16:creationId xmlns:a16="http://schemas.microsoft.com/office/drawing/2014/main" id="{D134D8B1-F8CD-BE01-8DAE-C5B03E89B0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7516" y="4899212"/>
            <a:ext cx="205909" cy="205909"/>
          </a:xfrm>
          <a:prstGeom prst="rect">
            <a:avLst/>
          </a:prstGeom>
        </p:spPr>
      </p:pic>
      <p:sp>
        <p:nvSpPr>
          <p:cNvPr id="220" name="Bildplatzhalter 55">
            <a:extLst>
              <a:ext uri="{FF2B5EF4-FFF2-40B4-BE49-F238E27FC236}">
                <a16:creationId xmlns:a16="http://schemas.microsoft.com/office/drawing/2014/main" id="{D4D7DE25-1E93-1D37-53A6-26ED2F53BD53}"/>
              </a:ext>
            </a:extLst>
          </p:cNvPr>
          <p:cNvSpPr>
            <a:spLocks noGrp="1"/>
          </p:cNvSpPr>
          <p:nvPr>
            <p:ph type="pic" sz="quarter" idx="52"/>
          </p:nvPr>
        </p:nvSpPr>
        <p:spPr>
          <a:xfrm>
            <a:off x="4179112" y="4157505"/>
            <a:ext cx="936763" cy="943687"/>
          </a:xfrm>
          <a:prstGeom prst="rect">
            <a:avLst/>
          </a:prstGeom>
        </p:spPr>
        <p:txBody>
          <a:bodyPr>
            <a:normAutofit/>
          </a:bodyPr>
          <a:lstStyle>
            <a:lvl1pPr>
              <a:defRPr sz="1067"/>
            </a:lvl1pPr>
          </a:lstStyle>
          <a:p>
            <a:endParaRPr lang="de-DE" dirty="0"/>
          </a:p>
        </p:txBody>
      </p:sp>
      <p:sp>
        <p:nvSpPr>
          <p:cNvPr id="221" name="Textplatzhalter 164">
            <a:extLst>
              <a:ext uri="{FF2B5EF4-FFF2-40B4-BE49-F238E27FC236}">
                <a16:creationId xmlns:a16="http://schemas.microsoft.com/office/drawing/2014/main" id="{1880FD67-909C-6DF5-879F-8CEEBFEE2B2F}"/>
              </a:ext>
            </a:extLst>
          </p:cNvPr>
          <p:cNvSpPr>
            <a:spLocks noGrp="1"/>
          </p:cNvSpPr>
          <p:nvPr>
            <p:ph type="body" sz="quarter" idx="53" hasCustomPrompt="1"/>
          </p:nvPr>
        </p:nvSpPr>
        <p:spPr>
          <a:xfrm>
            <a:off x="5248798" y="414601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22" name="Textplatzhalter 164">
            <a:extLst>
              <a:ext uri="{FF2B5EF4-FFF2-40B4-BE49-F238E27FC236}">
                <a16:creationId xmlns:a16="http://schemas.microsoft.com/office/drawing/2014/main" id="{39AFD9FD-5B19-40B5-3351-326186D199D2}"/>
              </a:ext>
            </a:extLst>
          </p:cNvPr>
          <p:cNvSpPr>
            <a:spLocks noGrp="1"/>
          </p:cNvSpPr>
          <p:nvPr>
            <p:ph type="body" sz="quarter" idx="54" hasCustomPrompt="1"/>
          </p:nvPr>
        </p:nvSpPr>
        <p:spPr>
          <a:xfrm>
            <a:off x="5248798" y="432827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23" name="Textplatzhalter 164">
            <a:extLst>
              <a:ext uri="{FF2B5EF4-FFF2-40B4-BE49-F238E27FC236}">
                <a16:creationId xmlns:a16="http://schemas.microsoft.com/office/drawing/2014/main" id="{BB42359D-8972-71E6-4D6B-A36E6094D5FC}"/>
              </a:ext>
            </a:extLst>
          </p:cNvPr>
          <p:cNvSpPr>
            <a:spLocks noGrp="1"/>
          </p:cNvSpPr>
          <p:nvPr>
            <p:ph type="body" sz="quarter" idx="55" hasCustomPrompt="1"/>
          </p:nvPr>
        </p:nvSpPr>
        <p:spPr>
          <a:xfrm>
            <a:off x="5248798" y="4510531"/>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24" name="Textplatzhalter 164">
            <a:extLst>
              <a:ext uri="{FF2B5EF4-FFF2-40B4-BE49-F238E27FC236}">
                <a16:creationId xmlns:a16="http://schemas.microsoft.com/office/drawing/2014/main" id="{8E5B8B42-7DE1-1C89-813A-01072B9F761D}"/>
              </a:ext>
            </a:extLst>
          </p:cNvPr>
          <p:cNvSpPr>
            <a:spLocks noGrp="1"/>
          </p:cNvSpPr>
          <p:nvPr>
            <p:ph type="body" sz="quarter" idx="56" hasCustomPrompt="1"/>
          </p:nvPr>
        </p:nvSpPr>
        <p:spPr>
          <a:xfrm>
            <a:off x="5484219" y="4705448"/>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25" name="Textplatzhalter 164">
            <a:extLst>
              <a:ext uri="{FF2B5EF4-FFF2-40B4-BE49-F238E27FC236}">
                <a16:creationId xmlns:a16="http://schemas.microsoft.com/office/drawing/2014/main" id="{5837E4FF-0EAF-44DC-314A-336285FB8DB2}"/>
              </a:ext>
            </a:extLst>
          </p:cNvPr>
          <p:cNvSpPr>
            <a:spLocks noGrp="1"/>
          </p:cNvSpPr>
          <p:nvPr>
            <p:ph type="body" sz="quarter" idx="57" hasCustomPrompt="1"/>
          </p:nvPr>
        </p:nvSpPr>
        <p:spPr>
          <a:xfrm>
            <a:off x="5484219" y="4899212"/>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26" name="Grafik 225" descr="Receiver mit einfarbiger Füllung">
            <a:extLst>
              <a:ext uri="{FF2B5EF4-FFF2-40B4-BE49-F238E27FC236}">
                <a16:creationId xmlns:a16="http://schemas.microsoft.com/office/drawing/2014/main" id="{C2093E3A-C763-2B40-43DA-DE3C66CC6B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65170" y="4705448"/>
            <a:ext cx="177397" cy="177397"/>
          </a:xfrm>
          <a:prstGeom prst="rect">
            <a:avLst/>
          </a:prstGeom>
        </p:spPr>
      </p:pic>
      <p:pic>
        <p:nvPicPr>
          <p:cNvPr id="227" name="Grafik 226" descr="Umschlag mit einfarbiger Füllung">
            <a:extLst>
              <a:ext uri="{FF2B5EF4-FFF2-40B4-BE49-F238E27FC236}">
                <a16:creationId xmlns:a16="http://schemas.microsoft.com/office/drawing/2014/main" id="{AD4D88D3-97D3-9277-2863-8FDFD754D4A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50914" y="4899212"/>
            <a:ext cx="205909" cy="205909"/>
          </a:xfrm>
          <a:prstGeom prst="rect">
            <a:avLst/>
          </a:prstGeom>
        </p:spPr>
      </p:pic>
      <p:sp>
        <p:nvSpPr>
          <p:cNvPr id="228" name="Bildplatzhalter 55">
            <a:extLst>
              <a:ext uri="{FF2B5EF4-FFF2-40B4-BE49-F238E27FC236}">
                <a16:creationId xmlns:a16="http://schemas.microsoft.com/office/drawing/2014/main" id="{F9BCBAA8-37E9-B602-46C3-35794D7CA41A}"/>
              </a:ext>
            </a:extLst>
          </p:cNvPr>
          <p:cNvSpPr>
            <a:spLocks noGrp="1"/>
          </p:cNvSpPr>
          <p:nvPr>
            <p:ph type="pic" sz="quarter" idx="58"/>
          </p:nvPr>
        </p:nvSpPr>
        <p:spPr>
          <a:xfrm>
            <a:off x="8002509" y="4157505"/>
            <a:ext cx="936763" cy="943687"/>
          </a:xfrm>
          <a:prstGeom prst="rect">
            <a:avLst/>
          </a:prstGeom>
        </p:spPr>
        <p:txBody>
          <a:bodyPr>
            <a:normAutofit/>
          </a:bodyPr>
          <a:lstStyle>
            <a:lvl1pPr>
              <a:defRPr sz="1067"/>
            </a:lvl1pPr>
          </a:lstStyle>
          <a:p>
            <a:endParaRPr lang="de-DE" dirty="0"/>
          </a:p>
        </p:txBody>
      </p:sp>
      <p:sp>
        <p:nvSpPr>
          <p:cNvPr id="229" name="Textplatzhalter 164">
            <a:extLst>
              <a:ext uri="{FF2B5EF4-FFF2-40B4-BE49-F238E27FC236}">
                <a16:creationId xmlns:a16="http://schemas.microsoft.com/office/drawing/2014/main" id="{722995EA-A20C-38AD-49DA-DF10DB5BEB90}"/>
              </a:ext>
            </a:extLst>
          </p:cNvPr>
          <p:cNvSpPr>
            <a:spLocks noGrp="1"/>
          </p:cNvSpPr>
          <p:nvPr>
            <p:ph type="body" sz="quarter" idx="59" hasCustomPrompt="1"/>
          </p:nvPr>
        </p:nvSpPr>
        <p:spPr>
          <a:xfrm>
            <a:off x="9072196" y="414601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30" name="Textplatzhalter 164">
            <a:extLst>
              <a:ext uri="{FF2B5EF4-FFF2-40B4-BE49-F238E27FC236}">
                <a16:creationId xmlns:a16="http://schemas.microsoft.com/office/drawing/2014/main" id="{8B3B1C51-EA5E-3F36-B4D1-6F9D8B89B6F4}"/>
              </a:ext>
            </a:extLst>
          </p:cNvPr>
          <p:cNvSpPr>
            <a:spLocks noGrp="1"/>
          </p:cNvSpPr>
          <p:nvPr>
            <p:ph type="body" sz="quarter" idx="60" hasCustomPrompt="1"/>
          </p:nvPr>
        </p:nvSpPr>
        <p:spPr>
          <a:xfrm>
            <a:off x="9072196" y="432827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31" name="Textplatzhalter 164">
            <a:extLst>
              <a:ext uri="{FF2B5EF4-FFF2-40B4-BE49-F238E27FC236}">
                <a16:creationId xmlns:a16="http://schemas.microsoft.com/office/drawing/2014/main" id="{B05D729B-9A58-B094-A89C-D2FCA6799284}"/>
              </a:ext>
            </a:extLst>
          </p:cNvPr>
          <p:cNvSpPr>
            <a:spLocks noGrp="1"/>
          </p:cNvSpPr>
          <p:nvPr>
            <p:ph type="body" sz="quarter" idx="61" hasCustomPrompt="1"/>
          </p:nvPr>
        </p:nvSpPr>
        <p:spPr>
          <a:xfrm>
            <a:off x="9072196" y="4510531"/>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32" name="Textplatzhalter 164">
            <a:extLst>
              <a:ext uri="{FF2B5EF4-FFF2-40B4-BE49-F238E27FC236}">
                <a16:creationId xmlns:a16="http://schemas.microsoft.com/office/drawing/2014/main" id="{98CEBD31-ECF1-4262-9AC4-16BD12B59227}"/>
              </a:ext>
            </a:extLst>
          </p:cNvPr>
          <p:cNvSpPr>
            <a:spLocks noGrp="1"/>
          </p:cNvSpPr>
          <p:nvPr>
            <p:ph type="body" sz="quarter" idx="62" hasCustomPrompt="1"/>
          </p:nvPr>
        </p:nvSpPr>
        <p:spPr>
          <a:xfrm>
            <a:off x="9307617" y="4705448"/>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33" name="Textplatzhalter 164">
            <a:extLst>
              <a:ext uri="{FF2B5EF4-FFF2-40B4-BE49-F238E27FC236}">
                <a16:creationId xmlns:a16="http://schemas.microsoft.com/office/drawing/2014/main" id="{824B6557-822D-C09A-C33D-7CD87FE2B274}"/>
              </a:ext>
            </a:extLst>
          </p:cNvPr>
          <p:cNvSpPr>
            <a:spLocks noGrp="1"/>
          </p:cNvSpPr>
          <p:nvPr>
            <p:ph type="body" sz="quarter" idx="63" hasCustomPrompt="1"/>
          </p:nvPr>
        </p:nvSpPr>
        <p:spPr>
          <a:xfrm>
            <a:off x="9307617" y="4899212"/>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sp>
        <p:nvSpPr>
          <p:cNvPr id="234" name="Fußzeilenplatzhalter 3">
            <a:extLst>
              <a:ext uri="{FF2B5EF4-FFF2-40B4-BE49-F238E27FC236}">
                <a16:creationId xmlns:a16="http://schemas.microsoft.com/office/drawing/2014/main" id="{1520DF50-C4EB-143F-1574-30F886731CAA}"/>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 </a:t>
            </a:r>
          </a:p>
        </p:txBody>
      </p:sp>
      <p:sp>
        <p:nvSpPr>
          <p:cNvPr id="235" name="Foliennummernplatzhalter 4">
            <a:extLst>
              <a:ext uri="{FF2B5EF4-FFF2-40B4-BE49-F238E27FC236}">
                <a16:creationId xmlns:a16="http://schemas.microsoft.com/office/drawing/2014/main" id="{707C663F-292D-A434-7CDA-17A724D78C92}"/>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40546503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vider INDUSTRY">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HOW TO INSURE CLIMATE CHANGE</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descr="Ein Bild, das Screenshot, Feuer, Explosion, Rauch enthält.&#10;&#10;Automatisch generierte Beschreibung">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6087167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RESIDENTIAL">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HOW TO INSURE CLIMATE CHANGE</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8307613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 BUSINESS-Offic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HOW TO INSURE CLIMATE CHANGE</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7784620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BUSINESS">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HOW TO INSURE CLIMATE CHANGE</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005504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WE MAKE IT UNDONE ">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HOW TO INSURE CLIMATE CHANGE</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2" name="Grafik 1">
            <a:extLst>
              <a:ext uri="{FF2B5EF4-FFF2-40B4-BE49-F238E27FC236}">
                <a16:creationId xmlns:a16="http://schemas.microsoft.com/office/drawing/2014/main" id="{ACDB3576-C6E9-5565-38AD-1F5B71B798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0" y="631"/>
            <a:ext cx="12189760" cy="6856740"/>
          </a:xfrm>
          <a:prstGeom prst="rect">
            <a:avLst/>
          </a:prstGeom>
        </p:spPr>
      </p:pic>
    </p:spTree>
    <p:custDataLst>
      <p:tags r:id="rId1"/>
    </p:custDataLst>
    <p:extLst>
      <p:ext uri="{BB962C8B-B14F-4D97-AF65-F5344CB8AC3E}">
        <p14:creationId xmlns:p14="http://schemas.microsoft.com/office/powerpoint/2010/main" val="1386966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Halfscreen Left 3 Pictures Halfscreen Right">
    <p:spTree>
      <p:nvGrpSpPr>
        <p:cNvPr id="1" name=""/>
        <p:cNvGrpSpPr/>
        <p:nvPr/>
      </p:nvGrpSpPr>
      <p:grpSpPr>
        <a:xfrm>
          <a:off x="0" y="0"/>
          <a:ext cx="0" cy="0"/>
          <a:chOff x="0" y="0"/>
          <a:chExt cx="0" cy="0"/>
        </a:xfrm>
      </p:grpSpPr>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9" name="Placeholder Picture 3"/>
          <p:cNvSpPr>
            <a:spLocks noGrp="1"/>
          </p:cNvSpPr>
          <p:nvPr>
            <p:ph type="pic" sz="quarter" idx="14"/>
          </p:nvPr>
        </p:nvSpPr>
        <p:spPr>
          <a:xfrm>
            <a:off x="6183425" y="4554073"/>
            <a:ext cx="5664000" cy="1514411"/>
          </a:xfrm>
        </p:spPr>
        <p:txBody>
          <a:bodyPr/>
          <a:lstStyle/>
          <a:p>
            <a:endParaRPr lang="de-DE"/>
          </a:p>
        </p:txBody>
      </p:sp>
      <p:sp>
        <p:nvSpPr>
          <p:cNvPr id="8" name="Placeholder Picture 2"/>
          <p:cNvSpPr>
            <a:spLocks noGrp="1"/>
          </p:cNvSpPr>
          <p:nvPr>
            <p:ph type="pic" sz="quarter" idx="13"/>
          </p:nvPr>
        </p:nvSpPr>
        <p:spPr>
          <a:xfrm>
            <a:off x="6183425" y="2948577"/>
            <a:ext cx="5664000" cy="1514411"/>
          </a:xfrm>
        </p:spPr>
        <p:txBody>
          <a:bodyPr/>
          <a:lstStyle/>
          <a:p>
            <a:endParaRPr lang="de-DE"/>
          </a:p>
        </p:txBody>
      </p:sp>
      <p:sp>
        <p:nvSpPr>
          <p:cNvPr id="7" name="Placeholder Picture 1"/>
          <p:cNvSpPr>
            <a:spLocks noGrp="1"/>
          </p:cNvSpPr>
          <p:nvPr>
            <p:ph type="pic" sz="quarter" idx="12"/>
          </p:nvPr>
        </p:nvSpPr>
        <p:spPr>
          <a:xfrm>
            <a:off x="6183425" y="1343081"/>
            <a:ext cx="5664000" cy="1514411"/>
          </a:xfrm>
        </p:spPr>
        <p:txBody>
          <a:bodyPr/>
          <a:lstStyle/>
          <a:p>
            <a:endParaRPr lang="de-DE"/>
          </a:p>
        </p:txBody>
      </p:sp>
      <p:sp>
        <p:nvSpPr>
          <p:cNvPr id="10" name="Placeholder Text"/>
          <p:cNvSpPr>
            <a:spLocks noGrp="1"/>
          </p:cNvSpPr>
          <p:nvPr>
            <p:ph type="body" sz="quarter" idx="11"/>
          </p:nvPr>
        </p:nvSpPr>
        <p:spPr>
          <a:xfrm>
            <a:off x="334434" y="1316568"/>
            <a:ext cx="5616551" cy="4751917"/>
          </a:xfrm>
        </p:spPr>
        <p:txBody>
          <a:bodyPr vert="horz" lIns="0" tIns="18000" rIns="0" bIns="0" rtlCol="0">
            <a:noAutofit/>
          </a:bodyPr>
          <a:lstStyle>
            <a:lvl1pPr>
              <a:defRPr lang="de-DE" smtClean="0"/>
            </a:lvl1pPr>
            <a:lvl2pPr>
              <a:defRPr lang="de-DE" smtClean="0"/>
            </a:lvl2pPr>
            <a:lvl3pPr>
              <a:defRPr lang="de-DE" smtClean="0"/>
            </a:lvl3pPr>
            <a:lvl4pPr>
              <a:defRPr lang="de-DE" smtClean="0"/>
            </a:lvl4pPr>
            <a:lvl5pPr>
              <a:defRPr lang="de-DE"/>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a:extLst>
              <a:ext uri="{FF2B5EF4-FFF2-40B4-BE49-F238E27FC236}">
                <a16:creationId xmlns:a16="http://schemas.microsoft.com/office/drawing/2014/main" id="{039F1AC8-991B-440C-BD9C-D4EA46E40AB4}"/>
              </a:ext>
            </a:extLst>
          </p:cNvPr>
          <p:cNvSpPr>
            <a:spLocks noGrp="1"/>
          </p:cNvSpPr>
          <p:nvPr>
            <p:ph type="title" hasCustomPrompt="1"/>
          </p:nvPr>
        </p:nvSpPr>
        <p:spPr/>
        <p:txBody>
          <a:bodyPr/>
          <a:lstStyle>
            <a:lvl1pPr>
              <a:defRPr/>
            </a:lvl1pPr>
          </a:lstStyle>
          <a:p>
            <a:r>
              <a:rPr lang="de-DE" dirty="0"/>
              <a:t>Mastertitelformat bearbeiten</a:t>
            </a:r>
            <a:br>
              <a:rPr lang="de-DE" dirty="0"/>
            </a:br>
            <a:endParaRPr lang="de-DE" dirty="0"/>
          </a:p>
        </p:txBody>
      </p:sp>
    </p:spTree>
    <p:custDataLst>
      <p:tags r:id="rId1"/>
    </p:custDataLst>
    <p:extLst>
      <p:ext uri="{BB962C8B-B14F-4D97-AF65-F5344CB8AC3E}">
        <p14:creationId xmlns:p14="http://schemas.microsoft.com/office/powerpoint/2010/main" val="23034500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1_Title and Text Fullscreen">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394F1C9-BFBE-477C-AAF1-7747B2D1CDC4}"/>
              </a:ext>
            </a:extLst>
          </p:cNvPr>
          <p:cNvSpPr>
            <a:spLocks noGrp="1"/>
          </p:cNvSpPr>
          <p:nvPr>
            <p:ph type="title"/>
          </p:nvPr>
        </p:nvSpPr>
        <p:spPr/>
        <p:txBody>
          <a:bodyPr/>
          <a:lstStyle>
            <a:lvl1pPr>
              <a:defRPr/>
            </a:lvl1pPr>
          </a:lstStyle>
          <a:p>
            <a:r>
              <a:rPr lang="de-DE" noProof="0"/>
              <a:t>Mastertitelformat bearbeiten</a:t>
            </a:r>
            <a:endParaRPr lang="en-US" noProof="0" dirty="0"/>
          </a:p>
        </p:txBody>
      </p:sp>
      <p:sp>
        <p:nvSpPr>
          <p:cNvPr id="4" name="Foliennummernplatzhalter 3">
            <a:extLst>
              <a:ext uri="{FF2B5EF4-FFF2-40B4-BE49-F238E27FC236}">
                <a16:creationId xmlns:a16="http://schemas.microsoft.com/office/drawing/2014/main" id="{63DFCA02-E91C-D4E6-3108-A99FEBC084C0}"/>
              </a:ext>
            </a:extLst>
          </p:cNvPr>
          <p:cNvSpPr>
            <a:spLocks noGrp="1"/>
          </p:cNvSpPr>
          <p:nvPr>
            <p:ph type="sldNum" sz="quarter" idx="11"/>
          </p:nvPr>
        </p:nvSpPr>
        <p:spPr/>
        <p:txBody>
          <a:bodyPr/>
          <a:lstStyle>
            <a:lvl1pPr algn="l">
              <a:defRPr/>
            </a:lvl1pPr>
          </a:lstStyle>
          <a:p>
            <a:fld id="{E13484B7-2761-464F-84A2-59D9041A608F}" type="slidenum">
              <a:rPr lang="de-DE" smtClean="0"/>
              <a:pPr/>
              <a:t>‹Nr.›</a:t>
            </a:fld>
            <a:endParaRPr lang="de-DE" dirty="0"/>
          </a:p>
        </p:txBody>
      </p:sp>
    </p:spTree>
    <p:custDataLst>
      <p:tags r:id="rId1"/>
    </p:custDataLst>
    <p:extLst>
      <p:ext uri="{BB962C8B-B14F-4D97-AF65-F5344CB8AC3E}">
        <p14:creationId xmlns:p14="http://schemas.microsoft.com/office/powerpoint/2010/main" val="199988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le and Text Fullscreen Multitool">
    <p:spTree>
      <p:nvGrpSpPr>
        <p:cNvPr id="1" name=""/>
        <p:cNvGrpSpPr/>
        <p:nvPr/>
      </p:nvGrpSpPr>
      <p:grpSpPr>
        <a:xfrm>
          <a:off x="0" y="0"/>
          <a:ext cx="0" cy="0"/>
          <a:chOff x="0" y="0"/>
          <a:chExt cx="0" cy="0"/>
        </a:xfrm>
      </p:grpSpPr>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6" name="Placeholder Text"/>
          <p:cNvSpPr>
            <a:spLocks noGrp="1"/>
          </p:cNvSpPr>
          <p:nvPr>
            <p:ph sz="quarter" idx="11"/>
          </p:nvPr>
        </p:nvSpPr>
        <p:spPr>
          <a:xfrm>
            <a:off x="334434" y="1316567"/>
            <a:ext cx="11523133" cy="4751917"/>
          </a:xfrm>
        </p:spPr>
        <p:txBody>
          <a:bodyPr>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a:extLst>
              <a:ext uri="{FF2B5EF4-FFF2-40B4-BE49-F238E27FC236}">
                <a16:creationId xmlns:a16="http://schemas.microsoft.com/office/drawing/2014/main" id="{FCAFAA67-FE44-4466-9A26-29F4AA1AF839}"/>
              </a:ext>
            </a:extLst>
          </p:cNvPr>
          <p:cNvSpPr>
            <a:spLocks noGrp="1"/>
          </p:cNvSpPr>
          <p:nvPr>
            <p:ph type="title" hasCustomPrompt="1"/>
          </p:nvPr>
        </p:nvSpPr>
        <p:spPr>
          <a:xfrm>
            <a:off x="334433" y="268979"/>
            <a:ext cx="10480224" cy="766837"/>
          </a:xfrm>
          <a:prstGeom prst="rect">
            <a:avLst/>
          </a:prstGeom>
        </p:spPr>
        <p:txBody>
          <a:bodyPr/>
          <a:lstStyle>
            <a:lvl1pPr>
              <a:defRPr/>
            </a:lvl1pPr>
          </a:lstStyle>
          <a:p>
            <a:r>
              <a:rPr lang="de-DE" dirty="0"/>
              <a:t>Mastertitelformat bearbeiten</a:t>
            </a:r>
            <a:br>
              <a:rPr lang="de-DE" dirty="0"/>
            </a:br>
            <a:endParaRPr lang="de-DE" dirty="0"/>
          </a:p>
        </p:txBody>
      </p:sp>
    </p:spTree>
    <p:custDataLst>
      <p:tags r:id="rId1"/>
    </p:custDataLst>
    <p:extLst>
      <p:ext uri="{BB962C8B-B14F-4D97-AF65-F5344CB8AC3E}">
        <p14:creationId xmlns:p14="http://schemas.microsoft.com/office/powerpoint/2010/main" val="5733682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Picture Fullscreen">
    <p:spTree>
      <p:nvGrpSpPr>
        <p:cNvPr id="1" name=""/>
        <p:cNvGrpSpPr/>
        <p:nvPr/>
      </p:nvGrpSpPr>
      <p:grpSpPr>
        <a:xfrm>
          <a:off x="0" y="0"/>
          <a:ext cx="0" cy="0"/>
          <a:chOff x="0" y="0"/>
          <a:chExt cx="0" cy="0"/>
        </a:xfrm>
      </p:grpSpPr>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5" name="Placeholder Picture"/>
          <p:cNvSpPr>
            <a:spLocks noGrp="1"/>
          </p:cNvSpPr>
          <p:nvPr>
            <p:ph type="pic" sz="quarter" idx="11"/>
          </p:nvPr>
        </p:nvSpPr>
        <p:spPr>
          <a:xfrm>
            <a:off x="334434" y="260351"/>
            <a:ext cx="11857567" cy="5808133"/>
          </a:xfrm>
        </p:spPr>
        <p:txBody>
          <a:bodyPr/>
          <a:lstStyle/>
          <a:p>
            <a:endParaRPr lang="de-DE"/>
          </a:p>
        </p:txBody>
      </p:sp>
    </p:spTree>
    <p:custDataLst>
      <p:tags r:id="rId1"/>
    </p:custDataLst>
    <p:extLst>
      <p:ext uri="{BB962C8B-B14F-4D97-AF65-F5344CB8AC3E}">
        <p14:creationId xmlns:p14="http://schemas.microsoft.com/office/powerpoint/2010/main" val="2464675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Fullscreen">
    <p:spTree>
      <p:nvGrpSpPr>
        <p:cNvPr id="1" name=""/>
        <p:cNvGrpSpPr/>
        <p:nvPr/>
      </p:nvGrpSpPr>
      <p:grpSpPr>
        <a:xfrm>
          <a:off x="0" y="0"/>
          <a:ext cx="0" cy="0"/>
          <a:chOff x="0" y="0"/>
          <a:chExt cx="0" cy="0"/>
        </a:xfrm>
      </p:grpSpPr>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5" name="Placeholder Picture"/>
          <p:cNvSpPr>
            <a:spLocks noGrp="1"/>
          </p:cNvSpPr>
          <p:nvPr>
            <p:ph type="pic" sz="quarter" idx="11"/>
          </p:nvPr>
        </p:nvSpPr>
        <p:spPr>
          <a:xfrm>
            <a:off x="334434" y="260351"/>
            <a:ext cx="11857567" cy="5808133"/>
          </a:xfrm>
        </p:spPr>
        <p:txBody>
          <a:bodyPr/>
          <a:lstStyle/>
          <a:p>
            <a:endParaRPr lang="de-DE"/>
          </a:p>
        </p:txBody>
      </p:sp>
    </p:spTree>
    <p:custDataLst>
      <p:tags r:id="rId1"/>
    </p:custDataLst>
    <p:extLst>
      <p:ext uri="{BB962C8B-B14F-4D97-AF65-F5344CB8AC3E}">
        <p14:creationId xmlns:p14="http://schemas.microsoft.com/office/powerpoint/2010/main" val="58739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Fullscreen">
    <p:spTree>
      <p:nvGrpSpPr>
        <p:cNvPr id="1" name=""/>
        <p:cNvGrpSpPr/>
        <p:nvPr/>
      </p:nvGrpSpPr>
      <p:grpSpPr>
        <a:xfrm>
          <a:off x="0" y="0"/>
          <a:ext cx="0" cy="0"/>
          <a:chOff x="0" y="0"/>
          <a:chExt cx="0" cy="0"/>
        </a:xfrm>
      </p:grpSpPr>
      <p:sp>
        <p:nvSpPr>
          <p:cNvPr id="2" name="Placeholder Title"/>
          <p:cNvSpPr>
            <a:spLocks noGrp="1"/>
          </p:cNvSpPr>
          <p:nvPr>
            <p:ph type="title" hasCustomPrompt="1"/>
          </p:nvPr>
        </p:nvSpPr>
        <p:spPr>
          <a:xfrm>
            <a:off x="334434" y="289299"/>
            <a:ext cx="11523133" cy="864096"/>
          </a:xfrm>
          <a:prstGeom prst="rect">
            <a:avLst/>
          </a:prstGeom>
        </p:spPr>
        <p:txBody>
          <a:bodyPr/>
          <a:lstStyle>
            <a:lvl1pPr>
              <a:defRPr/>
            </a:lvl1pPr>
          </a:lstStyle>
          <a:p>
            <a:r>
              <a:rPr lang="de-DE" dirty="0"/>
              <a:t>Titelmasterformat durch Klicken bearbeiten</a:t>
            </a:r>
            <a:br>
              <a:rPr lang="de-DE" dirty="0"/>
            </a:br>
            <a:endParaRPr lang="de-DE" dirty="0"/>
          </a:p>
        </p:txBody>
      </p:sp>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5" name="Placeholder Picture"/>
          <p:cNvSpPr>
            <a:spLocks noGrp="1"/>
          </p:cNvSpPr>
          <p:nvPr>
            <p:ph type="pic" sz="quarter" idx="11"/>
          </p:nvPr>
        </p:nvSpPr>
        <p:spPr>
          <a:xfrm>
            <a:off x="334434" y="1316568"/>
            <a:ext cx="11523133" cy="4751917"/>
          </a:xfrm>
        </p:spPr>
        <p:txBody>
          <a:bodyPr/>
          <a:lstStyle/>
          <a:p>
            <a:endParaRPr lang="de-DE"/>
          </a:p>
        </p:txBody>
      </p:sp>
    </p:spTree>
    <p:custDataLst>
      <p:tags r:id="rId1"/>
    </p:custDataLst>
    <p:extLst>
      <p:ext uri="{BB962C8B-B14F-4D97-AF65-F5344CB8AC3E}">
        <p14:creationId xmlns:p14="http://schemas.microsoft.com/office/powerpoint/2010/main" val="198553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Tree>
    <p:custDataLst>
      <p:tags r:id="rId1"/>
    </p:custDataLst>
    <p:extLst>
      <p:ext uri="{BB962C8B-B14F-4D97-AF65-F5344CB8AC3E}">
        <p14:creationId xmlns:p14="http://schemas.microsoft.com/office/powerpoint/2010/main" val="535505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Picture 1/3 Screen Left Text 1§ Screen Right">
    <p:spTree>
      <p:nvGrpSpPr>
        <p:cNvPr id="1" name=""/>
        <p:cNvGrpSpPr/>
        <p:nvPr/>
      </p:nvGrpSpPr>
      <p:grpSpPr>
        <a:xfrm>
          <a:off x="0" y="0"/>
          <a:ext cx="0" cy="0"/>
          <a:chOff x="0" y="0"/>
          <a:chExt cx="0" cy="0"/>
        </a:xfrm>
      </p:grpSpPr>
      <p:sp>
        <p:nvSpPr>
          <p:cNvPr id="2" name="Placeholder Title"/>
          <p:cNvSpPr>
            <a:spLocks noGrp="1"/>
          </p:cNvSpPr>
          <p:nvPr>
            <p:ph type="title"/>
          </p:nvPr>
        </p:nvSpPr>
        <p:spPr>
          <a:xfrm>
            <a:off x="334434" y="289299"/>
            <a:ext cx="11523133" cy="864096"/>
          </a:xfrm>
          <a:prstGeom prst="rect">
            <a:avLst/>
          </a:prstGeom>
        </p:spPr>
        <p:txBody>
          <a:bodyPr/>
          <a:lstStyle/>
          <a:p>
            <a:r>
              <a:rPr lang="de-DE" dirty="0"/>
              <a:t>Titelmasterformat durch Klicken bearbeiten</a:t>
            </a:r>
          </a:p>
        </p:txBody>
      </p:sp>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5" name="Placeholder Text"/>
          <p:cNvSpPr>
            <a:spLocks noGrp="1"/>
          </p:cNvSpPr>
          <p:nvPr>
            <p:ph type="body" sz="quarter" idx="11"/>
          </p:nvPr>
        </p:nvSpPr>
        <p:spPr>
          <a:xfrm>
            <a:off x="4513380" y="1316566"/>
            <a:ext cx="7344187" cy="4751919"/>
          </a:xfrm>
        </p:spPr>
        <p:txBody>
          <a:bodyPr/>
          <a:lstStyle>
            <a:lvl1pPr marL="0" indent="0">
              <a:buFontTx/>
              <a:buNone/>
              <a:defRPr/>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Placeholder Picture"/>
          <p:cNvSpPr>
            <a:spLocks noGrp="1"/>
          </p:cNvSpPr>
          <p:nvPr>
            <p:ph type="pic" sz="quarter" idx="12"/>
          </p:nvPr>
        </p:nvSpPr>
        <p:spPr>
          <a:xfrm>
            <a:off x="334434" y="1316568"/>
            <a:ext cx="3920527" cy="4751917"/>
          </a:xfrm>
        </p:spPr>
        <p:txBody>
          <a:bodyPr/>
          <a:lstStyle/>
          <a:p>
            <a:endParaRPr lang="de-DE"/>
          </a:p>
        </p:txBody>
      </p:sp>
    </p:spTree>
    <p:custDataLst>
      <p:tags r:id="rId1"/>
    </p:custDataLst>
    <p:extLst>
      <p:ext uri="{BB962C8B-B14F-4D97-AF65-F5344CB8AC3E}">
        <p14:creationId xmlns:p14="http://schemas.microsoft.com/office/powerpoint/2010/main" val="1939199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2/3 Screen Left Picture 1/3 Screen Right">
    <p:spTree>
      <p:nvGrpSpPr>
        <p:cNvPr id="1" name=""/>
        <p:cNvGrpSpPr/>
        <p:nvPr/>
      </p:nvGrpSpPr>
      <p:grpSpPr>
        <a:xfrm>
          <a:off x="0" y="0"/>
          <a:ext cx="0" cy="0"/>
          <a:chOff x="0" y="0"/>
          <a:chExt cx="0" cy="0"/>
        </a:xfrm>
      </p:grpSpPr>
      <p:sp>
        <p:nvSpPr>
          <p:cNvPr id="2" name="Placeholder Title"/>
          <p:cNvSpPr>
            <a:spLocks noGrp="1"/>
          </p:cNvSpPr>
          <p:nvPr>
            <p:ph type="title"/>
          </p:nvPr>
        </p:nvSpPr>
        <p:spPr>
          <a:xfrm>
            <a:off x="334434" y="289299"/>
            <a:ext cx="11523133" cy="864096"/>
          </a:xfrm>
          <a:prstGeom prst="rect">
            <a:avLst/>
          </a:prstGeom>
        </p:spPr>
        <p:txBody>
          <a:bodyPr/>
          <a:lstStyle/>
          <a:p>
            <a:r>
              <a:rPr lang="de-DE"/>
              <a:t>Titelmasterformat durch Klicken bearbeiten</a:t>
            </a:r>
          </a:p>
        </p:txBody>
      </p:sp>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5" name="Placeholder Text"/>
          <p:cNvSpPr>
            <a:spLocks noGrp="1"/>
          </p:cNvSpPr>
          <p:nvPr>
            <p:ph type="body" sz="quarter" idx="11"/>
          </p:nvPr>
        </p:nvSpPr>
        <p:spPr>
          <a:xfrm>
            <a:off x="334434" y="1316568"/>
            <a:ext cx="7296551" cy="4751917"/>
          </a:xfrm>
        </p:spPr>
        <p:txBody>
          <a:bodyPr vert="horz" lIns="0" tIns="18000" rIns="0" bIns="0" rtlCol="0">
            <a:noAutofit/>
          </a:bodyPr>
          <a:lstStyle>
            <a:lvl1pPr>
              <a:defRPr lang="de-DE" smtClean="0"/>
            </a:lvl1pPr>
            <a:lvl2pPr>
              <a:defRPr lang="de-DE" smtClean="0"/>
            </a:lvl2pPr>
            <a:lvl3pPr>
              <a:defRPr lang="de-DE" smtClean="0"/>
            </a:lvl3pPr>
            <a:lvl4pPr>
              <a:defRPr lang="de-DE" smtClean="0"/>
            </a:lvl4pPr>
            <a:lvl5pPr>
              <a:defRPr lang="de-DE"/>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Placeholder Picture"/>
          <p:cNvSpPr>
            <a:spLocks noGrp="1"/>
          </p:cNvSpPr>
          <p:nvPr>
            <p:ph type="pic" sz="quarter" idx="12"/>
          </p:nvPr>
        </p:nvSpPr>
        <p:spPr>
          <a:xfrm>
            <a:off x="7921759" y="1316566"/>
            <a:ext cx="3935808" cy="4751919"/>
          </a:xfrm>
        </p:spPr>
        <p:txBody>
          <a:bodyPr/>
          <a:lstStyle/>
          <a:p>
            <a:endParaRPr lang="de-DE"/>
          </a:p>
        </p:txBody>
      </p:sp>
    </p:spTree>
    <p:custDataLst>
      <p:tags r:id="rId1"/>
    </p:custDataLst>
    <p:extLst>
      <p:ext uri="{BB962C8B-B14F-4D97-AF65-F5344CB8AC3E}">
        <p14:creationId xmlns:p14="http://schemas.microsoft.com/office/powerpoint/2010/main" val="537591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877EE-2393-4155-B6A9-FAAA847C736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B952F0A-8F03-4853-8C30-FB697BBD8E7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27C5510-D9EB-4213-A6D1-14C9CE6EB9C4}"/>
              </a:ext>
            </a:extLst>
          </p:cNvPr>
          <p:cNvSpPr>
            <a:spLocks noGrp="1"/>
          </p:cNvSpPr>
          <p:nvPr>
            <p:ph type="dt" sz="half" idx="10"/>
          </p:nvPr>
        </p:nvSpPr>
        <p:spPr/>
        <p:txBody>
          <a:bodyPr/>
          <a:lstStyle/>
          <a:p>
            <a:fld id="{D22267BA-2DF8-487C-8833-257BC8B29B96}" type="datetimeFigureOut">
              <a:rPr lang="de-DE" smtClean="0"/>
              <a:t>11.06.2024</a:t>
            </a:fld>
            <a:endParaRPr lang="de-DE"/>
          </a:p>
        </p:txBody>
      </p:sp>
      <p:sp>
        <p:nvSpPr>
          <p:cNvPr id="5" name="Fußzeilenplatzhalter 4">
            <a:extLst>
              <a:ext uri="{FF2B5EF4-FFF2-40B4-BE49-F238E27FC236}">
                <a16:creationId xmlns:a16="http://schemas.microsoft.com/office/drawing/2014/main" id="{9C6741D9-739C-434D-9607-DCC2E5FAA88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307C32A-00B4-4483-9CB4-AFC93E6862D1}"/>
              </a:ext>
            </a:extLst>
          </p:cNvPr>
          <p:cNvSpPr>
            <a:spLocks noGrp="1"/>
          </p:cNvSpPr>
          <p:nvPr>
            <p:ph type="sldNum" sz="quarter" idx="12"/>
          </p:nvPr>
        </p:nvSpPr>
        <p:spPr/>
        <p:txBody>
          <a:bodyPr/>
          <a:lstStyle/>
          <a:p>
            <a:fld id="{5EBA2E4A-4A30-4600-BA15-F92366296D52}" type="slidenum">
              <a:rPr lang="de-DE" smtClean="0"/>
              <a:t>‹Nr.›</a:t>
            </a:fld>
            <a:endParaRPr lang="de-DE"/>
          </a:p>
        </p:txBody>
      </p:sp>
    </p:spTree>
    <p:extLst>
      <p:ext uri="{BB962C8B-B14F-4D97-AF65-F5344CB8AC3E}">
        <p14:creationId xmlns:p14="http://schemas.microsoft.com/office/powerpoint/2010/main" val="198680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Slide">
    <p:spTree>
      <p:nvGrpSpPr>
        <p:cNvPr id="1" name=""/>
        <p:cNvGrpSpPr/>
        <p:nvPr/>
      </p:nvGrpSpPr>
      <p:grpSpPr>
        <a:xfrm>
          <a:off x="0" y="0"/>
          <a:ext cx="0" cy="0"/>
          <a:chOff x="0" y="0"/>
          <a:chExt cx="0" cy="0"/>
        </a:xfrm>
      </p:grpSpPr>
      <p:sp>
        <p:nvSpPr>
          <p:cNvPr id="6" name="RESTORING MORE THAN PROPERTY"/>
          <p:cNvSpPr txBox="1">
            <a:spLocks noChangeArrowheads="1"/>
          </p:cNvSpPr>
          <p:nvPr userDrawn="1"/>
        </p:nvSpPr>
        <p:spPr bwMode="auto">
          <a:xfrm>
            <a:off x="334434" y="6483492"/>
            <a:ext cx="3121273"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l">
              <a:defRPr/>
            </a:pPr>
            <a:r>
              <a:rPr lang="de-DE" sz="800" b="1" baseline="0" dirty="0">
                <a:solidFill>
                  <a:srgbClr val="FF0000"/>
                </a:solidFill>
              </a:rPr>
              <a:t>RESTORING </a:t>
            </a:r>
            <a:r>
              <a:rPr lang="de-DE" sz="800" b="1" baseline="0" dirty="0">
                <a:solidFill>
                  <a:schemeClr val="tx1"/>
                </a:solidFill>
              </a:rPr>
              <a:t>MORE THAN PROPERTY   //  </a:t>
            </a:r>
            <a:r>
              <a:rPr lang="de-DE" sz="800" b="1" baseline="0" dirty="0">
                <a:solidFill>
                  <a:srgbClr val="FF0000"/>
                </a:solidFill>
              </a:rPr>
              <a:t> </a:t>
            </a:r>
            <a:r>
              <a:rPr lang="de-DE" sz="800" b="1" cap="all" baseline="0" dirty="0">
                <a:solidFill>
                  <a:srgbClr val="FF0000"/>
                </a:solidFill>
              </a:rPr>
              <a:t>www.belfor.com</a:t>
            </a:r>
          </a:p>
        </p:txBody>
      </p:sp>
      <p:pic>
        <p:nvPicPr>
          <p:cNvPr id="8" name="BELFOR Logo" descr="V:\Corporate-Design\Manuals\Update 2015\Logos\_EUR\BELFOR Europe\Files for Intranet Upload\EU_BELFOR_basic_single-line-no-frame_C.png">
            <a:extLst>
              <a:ext uri="{FF2B5EF4-FFF2-40B4-BE49-F238E27FC236}">
                <a16:creationId xmlns:a16="http://schemas.microsoft.com/office/drawing/2014/main" id="{5F2DA429-302B-4CF4-A507-BE252FA9B0A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699575" y="6230187"/>
            <a:ext cx="2160000" cy="475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Katrin.Hilbig\Desktop\ppt_Title2.jpg"/>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123998"/>
            <a:ext cx="9041835" cy="6265077"/>
          </a:xfrm>
          <a:prstGeom prst="rect">
            <a:avLst/>
          </a:prstGeom>
          <a:noFill/>
          <a:extLst>
            <a:ext uri="{909E8E84-426E-40DD-AFC4-6F175D3DCCD1}">
              <a14:hiddenFill xmlns:a14="http://schemas.microsoft.com/office/drawing/2010/main">
                <a:solidFill>
                  <a:srgbClr val="FFFFFF"/>
                </a:solidFill>
              </a14:hiddenFill>
            </a:ext>
          </a:extLst>
        </p:spPr>
      </p:pic>
      <p:sp>
        <p:nvSpPr>
          <p:cNvPr id="9" name="Red Rectangle"/>
          <p:cNvSpPr/>
          <p:nvPr userDrawn="1"/>
        </p:nvSpPr>
        <p:spPr>
          <a:xfrm rot="10800000">
            <a:off x="4992000" y="932722"/>
            <a:ext cx="7200000" cy="3072340"/>
          </a:xfrm>
          <a:custGeom>
            <a:avLst/>
            <a:gdLst>
              <a:gd name="connsiteX0" fmla="*/ 0 w 4267200"/>
              <a:gd name="connsiteY0" fmla="*/ 0 h 2098449"/>
              <a:gd name="connsiteX1" fmla="*/ 4267200 w 4267200"/>
              <a:gd name="connsiteY1" fmla="*/ 0 h 2098449"/>
              <a:gd name="connsiteX2" fmla="*/ 4267200 w 4267200"/>
              <a:gd name="connsiteY2" fmla="*/ 2098449 h 2098449"/>
              <a:gd name="connsiteX3" fmla="*/ 0 w 4267200"/>
              <a:gd name="connsiteY3" fmla="*/ 2098449 h 2098449"/>
              <a:gd name="connsiteX4" fmla="*/ 0 w 4267200"/>
              <a:gd name="connsiteY4" fmla="*/ 0 h 2098449"/>
              <a:gd name="connsiteX0" fmla="*/ 0 w 4292600"/>
              <a:gd name="connsiteY0" fmla="*/ 0 h 2098449"/>
              <a:gd name="connsiteX1" fmla="*/ 4267200 w 4292600"/>
              <a:gd name="connsiteY1" fmla="*/ 0 h 2098449"/>
              <a:gd name="connsiteX2" fmla="*/ 4292600 w 4292600"/>
              <a:gd name="connsiteY2" fmla="*/ 1837192 h 2098449"/>
              <a:gd name="connsiteX3" fmla="*/ 0 w 4292600"/>
              <a:gd name="connsiteY3" fmla="*/ 2098449 h 2098449"/>
              <a:gd name="connsiteX4" fmla="*/ 0 w 4292600"/>
              <a:gd name="connsiteY4" fmla="*/ 0 h 2098449"/>
              <a:gd name="connsiteX0" fmla="*/ 0 w 4292600"/>
              <a:gd name="connsiteY0" fmla="*/ 0 h 2098449"/>
              <a:gd name="connsiteX1" fmla="*/ 4129314 w 4292600"/>
              <a:gd name="connsiteY1" fmla="*/ 246743 h 2098449"/>
              <a:gd name="connsiteX2" fmla="*/ 4292600 w 4292600"/>
              <a:gd name="connsiteY2" fmla="*/ 1837192 h 2098449"/>
              <a:gd name="connsiteX3" fmla="*/ 0 w 4292600"/>
              <a:gd name="connsiteY3" fmla="*/ 2098449 h 2098449"/>
              <a:gd name="connsiteX4" fmla="*/ 0 w 4292600"/>
              <a:gd name="connsiteY4" fmla="*/ 0 h 2098449"/>
              <a:gd name="connsiteX0" fmla="*/ 0 w 4140102"/>
              <a:gd name="connsiteY0" fmla="*/ 0 h 2098449"/>
              <a:gd name="connsiteX1" fmla="*/ 4129314 w 4140102"/>
              <a:gd name="connsiteY1" fmla="*/ 246743 h 2098449"/>
              <a:gd name="connsiteX2" fmla="*/ 4140102 w 4140102"/>
              <a:gd name="connsiteY2" fmla="*/ 1854706 h 2098449"/>
              <a:gd name="connsiteX3" fmla="*/ 0 w 4140102"/>
              <a:gd name="connsiteY3" fmla="*/ 2098449 h 2098449"/>
              <a:gd name="connsiteX4" fmla="*/ 0 w 4140102"/>
              <a:gd name="connsiteY4" fmla="*/ 0 h 2098449"/>
              <a:gd name="connsiteX0" fmla="*/ 0 w 4274720"/>
              <a:gd name="connsiteY0" fmla="*/ 0 h 2098449"/>
              <a:gd name="connsiteX1" fmla="*/ 4274720 w 4274720"/>
              <a:gd name="connsiteY1" fmla="*/ 302789 h 2098449"/>
              <a:gd name="connsiteX2" fmla="*/ 4140102 w 4274720"/>
              <a:gd name="connsiteY2" fmla="*/ 1854706 h 2098449"/>
              <a:gd name="connsiteX3" fmla="*/ 0 w 4274720"/>
              <a:gd name="connsiteY3" fmla="*/ 2098449 h 2098449"/>
              <a:gd name="connsiteX4" fmla="*/ 0 w 4274720"/>
              <a:gd name="connsiteY4" fmla="*/ 0 h 209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4720" h="2098449">
                <a:moveTo>
                  <a:pt x="0" y="0"/>
                </a:moveTo>
                <a:lnTo>
                  <a:pt x="4274720" y="302789"/>
                </a:lnTo>
                <a:lnTo>
                  <a:pt x="4140102" y="1854706"/>
                </a:lnTo>
                <a:lnTo>
                  <a:pt x="0" y="2098449"/>
                </a:lnTo>
                <a:lnTo>
                  <a:pt x="0" y="0"/>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tx1"/>
              </a:solidFill>
            </a:endParaRPr>
          </a:p>
        </p:txBody>
      </p:sp>
      <p:sp>
        <p:nvSpPr>
          <p:cNvPr id="12" name="Titel of title chart"/>
          <p:cNvSpPr>
            <a:spLocks noGrp="1"/>
          </p:cNvSpPr>
          <p:nvPr>
            <p:ph type="subTitle" idx="1" hasCustomPrompt="1"/>
          </p:nvPr>
        </p:nvSpPr>
        <p:spPr>
          <a:xfrm>
            <a:off x="5423925" y="1493519"/>
            <a:ext cx="6433641" cy="1950744"/>
          </a:xfrm>
        </p:spPr>
        <p:txBody>
          <a:bodyPr anchor="ctr" anchorCtr="0">
            <a:noAutofit/>
          </a:bodyPr>
          <a:lstStyle>
            <a:lvl1pPr marL="0" indent="0" algn="l">
              <a:lnSpc>
                <a:spcPct val="100000"/>
              </a:lnSpc>
              <a:spcBef>
                <a:spcPts val="0"/>
              </a:spcBef>
              <a:buNone/>
              <a:defRPr sz="3733" baseline="0">
                <a:solidFill>
                  <a:schemeClr val="bg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de-DE" dirty="0"/>
              <a:t>BELFOR.</a:t>
            </a:r>
            <a:br>
              <a:rPr lang="de-DE" dirty="0"/>
            </a:br>
            <a:r>
              <a:rPr lang="de-DE" dirty="0" err="1"/>
              <a:t>Your</a:t>
            </a:r>
            <a:r>
              <a:rPr lang="de-DE" dirty="0"/>
              <a:t> global </a:t>
            </a:r>
            <a:r>
              <a:rPr lang="de-DE" dirty="0" err="1"/>
              <a:t>partner</a:t>
            </a:r>
            <a:br>
              <a:rPr lang="de-DE" dirty="0"/>
            </a:br>
            <a:r>
              <a:rPr lang="de-DE" dirty="0" err="1"/>
              <a:t>for</a:t>
            </a:r>
            <a:r>
              <a:rPr lang="de-DE" dirty="0"/>
              <a:t> </a:t>
            </a:r>
            <a:r>
              <a:rPr lang="de-DE" dirty="0" err="1"/>
              <a:t>disaster</a:t>
            </a:r>
            <a:r>
              <a:rPr lang="de-DE" dirty="0"/>
              <a:t> </a:t>
            </a:r>
            <a:r>
              <a:rPr lang="de-DE" dirty="0" err="1"/>
              <a:t>recovery</a:t>
            </a:r>
            <a:r>
              <a:rPr lang="de-DE" dirty="0"/>
              <a:t>.</a:t>
            </a:r>
          </a:p>
        </p:txBody>
      </p:sp>
    </p:spTree>
    <p:custDataLst>
      <p:tags r:id="rId1"/>
    </p:custDataLst>
    <p:extLst>
      <p:ext uri="{BB962C8B-B14F-4D97-AF65-F5344CB8AC3E}">
        <p14:creationId xmlns:p14="http://schemas.microsoft.com/office/powerpoint/2010/main" val="2526413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Final Slide 0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52" t="28911" r="6952" b="2414"/>
          <a:stretch/>
        </p:blipFill>
        <p:spPr>
          <a:xfrm>
            <a:off x="-1" y="0"/>
            <a:ext cx="12192001"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87664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Final Slide 0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1"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7281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Final Slide 0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44610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Final Slide 0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94135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Final Slide 0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06514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02">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3C831D19-4D35-8720-216D-DFCC18F8B6B7}"/>
              </a:ext>
            </a:extLst>
          </p:cNvPr>
          <p:cNvSpPr>
            <a:spLocks noGrp="1"/>
          </p:cNvSpPr>
          <p:nvPr>
            <p:ph type="pic" sz="quarter" idx="16" hasCustomPrompt="1"/>
          </p:nvPr>
        </p:nvSpPr>
        <p:spPr>
          <a:xfrm>
            <a:off x="1" y="0"/>
            <a:ext cx="12201164" cy="6858000"/>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788781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50873"/>
              <a:gd name="connsiteY0" fmla="*/ 0 h 5143500"/>
              <a:gd name="connsiteX1" fmla="*/ 9144000 w 9150873"/>
              <a:gd name="connsiteY1" fmla="*/ 0 h 5143500"/>
              <a:gd name="connsiteX2" fmla="*/ 9144000 w 9150873"/>
              <a:gd name="connsiteY2" fmla="*/ 5143500 h 5143500"/>
              <a:gd name="connsiteX3" fmla="*/ 9143998 w 9150873"/>
              <a:gd name="connsiteY3" fmla="*/ 5143500 h 5143500"/>
              <a:gd name="connsiteX4" fmla="*/ 9150873 w 9150873"/>
              <a:gd name="connsiteY4" fmla="*/ 3807107 h 5143500"/>
              <a:gd name="connsiteX5" fmla="*/ 6788781 w 9150873"/>
              <a:gd name="connsiteY5" fmla="*/ 5143500 h 5143500"/>
              <a:gd name="connsiteX6" fmla="*/ 0 w 9150873"/>
              <a:gd name="connsiteY6" fmla="*/ 5143500 h 5143500"/>
              <a:gd name="connsiteX7" fmla="*/ 0 w 9150873"/>
              <a:gd name="connsiteY7" fmla="*/ 4756675 h 5143500"/>
              <a:gd name="connsiteX8" fmla="*/ 8418099 w 9150873"/>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0873" h="5143500">
                <a:moveTo>
                  <a:pt x="8418099" y="0"/>
                </a:moveTo>
                <a:lnTo>
                  <a:pt x="9144000" y="0"/>
                </a:lnTo>
                <a:lnTo>
                  <a:pt x="9144000" y="5143500"/>
                </a:lnTo>
                <a:lnTo>
                  <a:pt x="9143998" y="5143500"/>
                </a:lnTo>
                <a:cubicBezTo>
                  <a:pt x="9146290" y="4698036"/>
                  <a:pt x="9148581" y="4252571"/>
                  <a:pt x="9150873" y="3807107"/>
                </a:cubicBezTo>
                <a:lnTo>
                  <a:pt x="6788781" y="5143500"/>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12" name="Textplatzhalter 11">
            <a:extLst>
              <a:ext uri="{FF2B5EF4-FFF2-40B4-BE49-F238E27FC236}">
                <a16:creationId xmlns:a16="http://schemas.microsoft.com/office/drawing/2014/main" id="{D26FCF03-D984-3F64-8A72-79DE7B41356C}"/>
              </a:ext>
            </a:extLst>
          </p:cNvPr>
          <p:cNvSpPr>
            <a:spLocks noGrp="1"/>
          </p:cNvSpPr>
          <p:nvPr>
            <p:ph type="body" sz="quarter" idx="15" hasCustomPrompt="1"/>
          </p:nvPr>
        </p:nvSpPr>
        <p:spPr>
          <a:xfrm>
            <a:off x="334435" y="2333256"/>
            <a:ext cx="4511371" cy="539097"/>
          </a:xfrm>
        </p:spPr>
        <p:txBody>
          <a:bodyPr>
            <a:normAutofit/>
          </a:bodyPr>
          <a:lstStyle>
            <a:lvl1pPr marL="0" indent="0">
              <a:buNone/>
              <a:defRPr sz="2667" b="1" cap="all" baseline="0">
                <a:solidFill>
                  <a:schemeClr val="tx1"/>
                </a:solidFill>
              </a:defRPr>
            </a:lvl1pPr>
          </a:lstStyle>
          <a:p>
            <a:pPr lvl="0"/>
            <a:r>
              <a:rPr lang="en-US" noProof="0" dirty="0"/>
              <a:t>subtitle</a:t>
            </a:r>
          </a:p>
        </p:txBody>
      </p:sp>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401028"/>
            <a:ext cx="6939436" cy="1787280"/>
          </a:xfrm>
        </p:spPr>
        <p:txBody>
          <a:bodyPr anchor="b">
            <a:normAutofit/>
          </a:bodyPr>
          <a:lstStyle>
            <a:lvl1pPr>
              <a:defRPr sz="4800" cap="all" baseline="0"/>
            </a:lvl1pPr>
          </a:lstStyle>
          <a:p>
            <a:r>
              <a:rPr lang="de-DE" noProof="0" dirty="0"/>
              <a:t>Title </a:t>
            </a:r>
            <a:r>
              <a:rPr lang="de-DE" noProof="0" dirty="0" err="1"/>
              <a:t>of</a:t>
            </a:r>
            <a:r>
              <a:rPr lang="de-DE" noProof="0" dirty="0"/>
              <a:t> </a:t>
            </a:r>
            <a:r>
              <a:rPr lang="de-DE" noProof="0" dirty="0" err="1"/>
              <a:t>the</a:t>
            </a:r>
            <a:r>
              <a:rPr lang="de-DE" noProof="0" dirty="0"/>
              <a:t> </a:t>
            </a:r>
            <a:br>
              <a:rPr lang="de-DE" noProof="0" dirty="0"/>
            </a:br>
            <a:r>
              <a:rPr lang="de-DE" noProof="0" dirty="0" err="1"/>
              <a:t>Presentation</a:t>
            </a:r>
            <a:endParaRPr lang="en-US" noProof="0" dirty="0"/>
          </a:p>
        </p:txBody>
      </p:sp>
      <p:sp>
        <p:nvSpPr>
          <p:cNvPr id="11" name="Fußzeilenplatzhalter 3">
            <a:extLst>
              <a:ext uri="{FF2B5EF4-FFF2-40B4-BE49-F238E27FC236}">
                <a16:creationId xmlns:a16="http://schemas.microsoft.com/office/drawing/2014/main" id="{152E957D-C68A-36D5-7B53-F232BFFA595D}"/>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16" name="Fußzeilenplatzhalter 3">
            <a:extLst>
              <a:ext uri="{FF2B5EF4-FFF2-40B4-BE49-F238E27FC236}">
                <a16:creationId xmlns:a16="http://schemas.microsoft.com/office/drawing/2014/main" id="{2AC10FCF-1765-4CB8-0502-CA812EF0953A}"/>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17" name="Foliennummernplatzhalter 4">
            <a:extLst>
              <a:ext uri="{FF2B5EF4-FFF2-40B4-BE49-F238E27FC236}">
                <a16:creationId xmlns:a16="http://schemas.microsoft.com/office/drawing/2014/main" id="{3899B8AF-BB93-3017-6828-5D6A4CD37632}"/>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19" name="Textplatzhalter 11">
            <a:extLst>
              <a:ext uri="{FF2B5EF4-FFF2-40B4-BE49-F238E27FC236}">
                <a16:creationId xmlns:a16="http://schemas.microsoft.com/office/drawing/2014/main" id="{60B04053-B931-E6A9-9C99-684D35714993}"/>
              </a:ext>
            </a:extLst>
          </p:cNvPr>
          <p:cNvSpPr>
            <a:spLocks noGrp="1"/>
          </p:cNvSpPr>
          <p:nvPr>
            <p:ph type="body" sz="quarter" idx="17" hasCustomPrompt="1"/>
          </p:nvPr>
        </p:nvSpPr>
        <p:spPr>
          <a:xfrm>
            <a:off x="334435" y="2900532"/>
            <a:ext cx="3674460" cy="1180689"/>
          </a:xfrm>
        </p:spPr>
        <p:txBody>
          <a:bodyPr>
            <a:normAutofit/>
          </a:bodyPr>
          <a:lstStyle>
            <a:lvl1pPr marL="0" indent="0">
              <a:buNone/>
              <a:defRPr sz="2667" b="1" cap="all" baseline="0">
                <a:solidFill>
                  <a:schemeClr val="tx1"/>
                </a:solidFill>
              </a:defRPr>
            </a:lvl1pPr>
          </a:lstStyle>
          <a:p>
            <a:pPr lvl="0"/>
            <a:r>
              <a:rPr lang="en-US" noProof="0" dirty="0"/>
              <a:t>Name, Date</a:t>
            </a:r>
          </a:p>
        </p:txBody>
      </p:sp>
    </p:spTree>
    <p:extLst>
      <p:ext uri="{BB962C8B-B14F-4D97-AF65-F5344CB8AC3E}">
        <p14:creationId xmlns:p14="http://schemas.microsoft.com/office/powerpoint/2010/main" val="56572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4A413B57-2112-C385-23BA-36A1E66975FB}"/>
              </a:ext>
            </a:extLst>
          </p:cNvPr>
          <p:cNvSpPr>
            <a:spLocks noGrp="1"/>
          </p:cNvSpPr>
          <p:nvPr>
            <p:ph type="title" hasCustomPrompt="1"/>
          </p:nvPr>
        </p:nvSpPr>
        <p:spPr>
          <a:xfrm>
            <a:off x="334434" y="260351"/>
            <a:ext cx="11523133" cy="1056215"/>
          </a:xfrm>
        </p:spPr>
        <p:txBody>
          <a:bodyPr/>
          <a:lstStyle>
            <a:lvl1pPr>
              <a:defRPr cap="all" baseline="0"/>
            </a:lvl1pPr>
          </a:lstStyle>
          <a:p>
            <a:r>
              <a:rPr lang="en-US" noProof="0" dirty="0"/>
              <a:t>EDIT MASTER TITLE FORMAT</a:t>
            </a:r>
          </a:p>
        </p:txBody>
      </p:sp>
      <p:sp>
        <p:nvSpPr>
          <p:cNvPr id="4" name="Fußzeilenplatzhalter 3">
            <a:extLst>
              <a:ext uri="{FF2B5EF4-FFF2-40B4-BE49-F238E27FC236}">
                <a16:creationId xmlns:a16="http://schemas.microsoft.com/office/drawing/2014/main" id="{55C943D2-D785-4A12-C42E-E64B5F9042F6}"/>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6" name="Fußzeilenplatzhalter 3">
            <a:extLst>
              <a:ext uri="{FF2B5EF4-FFF2-40B4-BE49-F238E27FC236}">
                <a16:creationId xmlns:a16="http://schemas.microsoft.com/office/drawing/2014/main" id="{DEAF067A-4888-3019-C57C-0FEA36F9BC18}"/>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7" name="Foliennummernplatzhalter 4">
            <a:extLst>
              <a:ext uri="{FF2B5EF4-FFF2-40B4-BE49-F238E27FC236}">
                <a16:creationId xmlns:a16="http://schemas.microsoft.com/office/drawing/2014/main" id="{379B86F4-9942-35D6-2310-7CD103161CFD}"/>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custDataLst>
      <p:tags r:id="rId1"/>
    </p:custDataLst>
    <p:extLst>
      <p:ext uri="{BB962C8B-B14F-4D97-AF65-F5344CB8AC3E}">
        <p14:creationId xmlns:p14="http://schemas.microsoft.com/office/powerpoint/2010/main" val="3816149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Fußzeilenplatzhalter 3">
            <a:extLst>
              <a:ext uri="{FF2B5EF4-FFF2-40B4-BE49-F238E27FC236}">
                <a16:creationId xmlns:a16="http://schemas.microsoft.com/office/drawing/2014/main" id="{255CA722-BDD9-6AE3-1999-67598962C431}"/>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6" name="Fußzeilenplatzhalter 3">
            <a:extLst>
              <a:ext uri="{FF2B5EF4-FFF2-40B4-BE49-F238E27FC236}">
                <a16:creationId xmlns:a16="http://schemas.microsoft.com/office/drawing/2014/main" id="{3EE7D9E0-CFE2-9B65-ACD3-38EE7A3199BB}"/>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7" name="Foliennummernplatzhalter 4">
            <a:extLst>
              <a:ext uri="{FF2B5EF4-FFF2-40B4-BE49-F238E27FC236}">
                <a16:creationId xmlns:a16="http://schemas.microsoft.com/office/drawing/2014/main" id="{68310F12-BD0B-7221-8D09-787775ADA1E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4" name="Bildplatzhalter 3">
            <a:extLst>
              <a:ext uri="{FF2B5EF4-FFF2-40B4-BE49-F238E27FC236}">
                <a16:creationId xmlns:a16="http://schemas.microsoft.com/office/drawing/2014/main" id="{AF6C0390-BC27-6B2C-DAB2-F9EF0895532D}"/>
              </a:ext>
            </a:extLst>
          </p:cNvPr>
          <p:cNvSpPr>
            <a:spLocks noGrp="1"/>
          </p:cNvSpPr>
          <p:nvPr>
            <p:ph type="pic" sz="quarter" idx="10"/>
          </p:nvPr>
        </p:nvSpPr>
        <p:spPr>
          <a:xfrm>
            <a:off x="0" y="-1"/>
            <a:ext cx="12185675" cy="6858001"/>
          </a:xfrm>
          <a:custGeom>
            <a:avLst/>
            <a:gdLst>
              <a:gd name="connsiteX0" fmla="*/ 0 w 9144000"/>
              <a:gd name="connsiteY0" fmla="*/ 0 h 5143500"/>
              <a:gd name="connsiteX1" fmla="*/ 8286733 w 9144000"/>
              <a:gd name="connsiteY1" fmla="*/ 0 h 5143500"/>
              <a:gd name="connsiteX2" fmla="*/ 9144000 w 9144000"/>
              <a:gd name="connsiteY2" fmla="*/ 857267 h 5143500"/>
              <a:gd name="connsiteX3" fmla="*/ 9144000 w 9144000"/>
              <a:gd name="connsiteY3" fmla="*/ 5143500 h 5143500"/>
              <a:gd name="connsiteX4" fmla="*/ 0 w 9144000"/>
              <a:gd name="connsiteY4" fmla="*/ 5143500 h 5143500"/>
              <a:gd name="connsiteX5" fmla="*/ 0 w 9144000"/>
              <a:gd name="connsiteY5" fmla="*/ 0 h 5143500"/>
              <a:gd name="connsiteX0" fmla="*/ 0 w 9144000"/>
              <a:gd name="connsiteY0" fmla="*/ 0 h 5150376"/>
              <a:gd name="connsiteX1" fmla="*/ 8286733 w 9144000"/>
              <a:gd name="connsiteY1" fmla="*/ 0 h 5150376"/>
              <a:gd name="connsiteX2" fmla="*/ 9144000 w 9144000"/>
              <a:gd name="connsiteY2" fmla="*/ 857267 h 5150376"/>
              <a:gd name="connsiteX3" fmla="*/ 6799561 w 9144000"/>
              <a:gd name="connsiteY3" fmla="*/ 5150376 h 5150376"/>
              <a:gd name="connsiteX4" fmla="*/ 0 w 9144000"/>
              <a:gd name="connsiteY4" fmla="*/ 5143500 h 5150376"/>
              <a:gd name="connsiteX5" fmla="*/ 0 w 9144000"/>
              <a:gd name="connsiteY5" fmla="*/ 0 h 5150376"/>
              <a:gd name="connsiteX0" fmla="*/ 0 w 9137125"/>
              <a:gd name="connsiteY0" fmla="*/ 0 h 5150376"/>
              <a:gd name="connsiteX1" fmla="*/ 8286733 w 9137125"/>
              <a:gd name="connsiteY1" fmla="*/ 0 h 5150376"/>
              <a:gd name="connsiteX2" fmla="*/ 9137125 w 9137125"/>
              <a:gd name="connsiteY2" fmla="*/ 3813598 h 5150376"/>
              <a:gd name="connsiteX3" fmla="*/ 6799561 w 9137125"/>
              <a:gd name="connsiteY3" fmla="*/ 5150376 h 5150376"/>
              <a:gd name="connsiteX4" fmla="*/ 0 w 9137125"/>
              <a:gd name="connsiteY4" fmla="*/ 5143500 h 5150376"/>
              <a:gd name="connsiteX5" fmla="*/ 0 w 9137125"/>
              <a:gd name="connsiteY5" fmla="*/ 0 h 5150376"/>
              <a:gd name="connsiteX0" fmla="*/ 0 w 9139256"/>
              <a:gd name="connsiteY0" fmla="*/ 0 h 5150376"/>
              <a:gd name="connsiteX1" fmla="*/ 9139256 w 9139256"/>
              <a:gd name="connsiteY1" fmla="*/ 0 h 5150376"/>
              <a:gd name="connsiteX2" fmla="*/ 9137125 w 9139256"/>
              <a:gd name="connsiteY2" fmla="*/ 3813598 h 5150376"/>
              <a:gd name="connsiteX3" fmla="*/ 6799561 w 9139256"/>
              <a:gd name="connsiteY3" fmla="*/ 5150376 h 5150376"/>
              <a:gd name="connsiteX4" fmla="*/ 0 w 9139256"/>
              <a:gd name="connsiteY4" fmla="*/ 5143500 h 5150376"/>
              <a:gd name="connsiteX5" fmla="*/ 0 w 9139256"/>
              <a:gd name="connsiteY5" fmla="*/ 0 h 5150376"/>
              <a:gd name="connsiteX0" fmla="*/ 0 w 9139256"/>
              <a:gd name="connsiteY0" fmla="*/ 0 h 5143501"/>
              <a:gd name="connsiteX1" fmla="*/ 9139256 w 9139256"/>
              <a:gd name="connsiteY1" fmla="*/ 0 h 5143501"/>
              <a:gd name="connsiteX2" fmla="*/ 9137125 w 9139256"/>
              <a:gd name="connsiteY2" fmla="*/ 3813598 h 5143501"/>
              <a:gd name="connsiteX3" fmla="*/ 6806436 w 9139256"/>
              <a:gd name="connsiteY3" fmla="*/ 5143501 h 5143501"/>
              <a:gd name="connsiteX4" fmla="*/ 0 w 9139256"/>
              <a:gd name="connsiteY4" fmla="*/ 5143500 h 5143501"/>
              <a:gd name="connsiteX5" fmla="*/ 0 w 9139256"/>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9256" h="5143501">
                <a:moveTo>
                  <a:pt x="0" y="0"/>
                </a:moveTo>
                <a:lnTo>
                  <a:pt x="9139256" y="0"/>
                </a:lnTo>
                <a:cubicBezTo>
                  <a:pt x="9138546" y="1271199"/>
                  <a:pt x="9137835" y="2542399"/>
                  <a:pt x="9137125" y="3813598"/>
                </a:cubicBezTo>
                <a:lnTo>
                  <a:pt x="6806436" y="5143501"/>
                </a:lnTo>
                <a:lnTo>
                  <a:pt x="0" y="5143500"/>
                </a:lnTo>
                <a:lnTo>
                  <a:pt x="0" y="0"/>
                </a:lnTo>
                <a:close/>
              </a:path>
            </a:pathLst>
          </a:custGeom>
        </p:spPr>
        <p:txBody>
          <a:bodyPr/>
          <a:lstStyle/>
          <a:p>
            <a:endParaRPr lang="de-DE"/>
          </a:p>
        </p:txBody>
      </p:sp>
    </p:spTree>
    <p:extLst>
      <p:ext uri="{BB962C8B-B14F-4D97-AF65-F5344CB8AC3E}">
        <p14:creationId xmlns:p14="http://schemas.microsoft.com/office/powerpoint/2010/main" val="2119694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custDataLst>
      <p:tags r:id="rId1"/>
    </p:custDataLst>
    <p:extLst>
      <p:ext uri="{BB962C8B-B14F-4D97-AF65-F5344CB8AC3E}">
        <p14:creationId xmlns:p14="http://schemas.microsoft.com/office/powerpoint/2010/main" val="2796300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Collumn 1">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3EA756A0-14C7-157F-CFBD-282CC12F1233}"/>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EDIT MASTER TITLE FORMAT</a:t>
            </a:r>
            <a:endParaRPr lang="en-US" noProof="0" dirty="0"/>
          </a:p>
        </p:txBody>
      </p:sp>
      <p:sp>
        <p:nvSpPr>
          <p:cNvPr id="6" name="Placeholder Text">
            <a:extLst>
              <a:ext uri="{FF2B5EF4-FFF2-40B4-BE49-F238E27FC236}">
                <a16:creationId xmlns:a16="http://schemas.microsoft.com/office/drawing/2014/main" id="{7CFA35D6-E5D8-BF67-29FB-096105B7E324}"/>
              </a:ext>
            </a:extLst>
          </p:cNvPr>
          <p:cNvSpPr>
            <a:spLocks noGrp="1"/>
          </p:cNvSpPr>
          <p:nvPr>
            <p:ph sz="quarter" idx="14" hasCustomPrompt="1"/>
          </p:nvPr>
        </p:nvSpPr>
        <p:spPr>
          <a:xfrm>
            <a:off x="334432" y="1460500"/>
            <a:ext cx="11523133" cy="4617165"/>
          </a:xfrm>
          <a:custGeom>
            <a:avLst/>
            <a:gdLst>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5489958 w 8642350"/>
              <a:gd name="connsiteY3" fmla="*/ 3015987 h 3455988"/>
              <a:gd name="connsiteX4" fmla="*/ 0 w 8642350"/>
              <a:gd name="connsiteY4" fmla="*/ 3455988 h 3455988"/>
              <a:gd name="connsiteX5" fmla="*/ 0 w 8642350"/>
              <a:gd name="connsiteY5" fmla="*/ 0 h 3455988"/>
              <a:gd name="connsiteX0" fmla="*/ 0 w 8642350"/>
              <a:gd name="connsiteY0" fmla="*/ 0 h 3462874"/>
              <a:gd name="connsiteX1" fmla="*/ 8642350 w 8642350"/>
              <a:gd name="connsiteY1" fmla="*/ 0 h 3462874"/>
              <a:gd name="connsiteX2" fmla="*/ 8642350 w 8642350"/>
              <a:gd name="connsiteY2" fmla="*/ 2761594 h 3462874"/>
              <a:gd name="connsiteX3" fmla="*/ 7401260 w 8642350"/>
              <a:gd name="connsiteY3" fmla="*/ 3462874 h 3462874"/>
              <a:gd name="connsiteX4" fmla="*/ 0 w 8642350"/>
              <a:gd name="connsiteY4" fmla="*/ 3455988 h 3462874"/>
              <a:gd name="connsiteX5" fmla="*/ 0 w 8642350"/>
              <a:gd name="connsiteY5" fmla="*/ 0 h 34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62874">
                <a:moveTo>
                  <a:pt x="0" y="0"/>
                </a:moveTo>
                <a:lnTo>
                  <a:pt x="8642350" y="0"/>
                </a:lnTo>
                <a:lnTo>
                  <a:pt x="8642350" y="2761594"/>
                </a:lnTo>
                <a:lnTo>
                  <a:pt x="7401260" y="3462874"/>
                </a:lnTo>
                <a:lnTo>
                  <a:pt x="0" y="3455988"/>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2" name="Fußzeilenplatzhalter 3">
            <a:extLst>
              <a:ext uri="{FF2B5EF4-FFF2-40B4-BE49-F238E27FC236}">
                <a16:creationId xmlns:a16="http://schemas.microsoft.com/office/drawing/2014/main" id="{4445AC71-8C75-A2EB-3C6C-A2CD8E7EF48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7" name="Fußzeilenplatzhalter 3">
            <a:extLst>
              <a:ext uri="{FF2B5EF4-FFF2-40B4-BE49-F238E27FC236}">
                <a16:creationId xmlns:a16="http://schemas.microsoft.com/office/drawing/2014/main" id="{29E7EE47-44E5-D3BD-F58B-CB0989E5D8AB}"/>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8" name="Foliennummernplatzhalter 4">
            <a:extLst>
              <a:ext uri="{FF2B5EF4-FFF2-40B4-BE49-F238E27FC236}">
                <a16:creationId xmlns:a16="http://schemas.microsoft.com/office/drawing/2014/main" id="{ADFBA3DB-8320-9CCF-33EC-1775742AE01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259034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Slide">
    <p:spTree>
      <p:nvGrpSpPr>
        <p:cNvPr id="1" name=""/>
        <p:cNvGrpSpPr/>
        <p:nvPr/>
      </p:nvGrpSpPr>
      <p:grpSpPr>
        <a:xfrm>
          <a:off x="0" y="0"/>
          <a:ext cx="0" cy="0"/>
          <a:chOff x="0" y="0"/>
          <a:chExt cx="0" cy="0"/>
        </a:xfrm>
      </p:grpSpPr>
      <p:sp>
        <p:nvSpPr>
          <p:cNvPr id="11" name="Red Rectangle"/>
          <p:cNvSpPr/>
          <p:nvPr userDrawn="1"/>
        </p:nvSpPr>
        <p:spPr>
          <a:xfrm>
            <a:off x="1" y="116632"/>
            <a:ext cx="8896156" cy="6250371"/>
          </a:xfrm>
          <a:custGeom>
            <a:avLst/>
            <a:gdLst>
              <a:gd name="connsiteX0" fmla="*/ 0 w 4267200"/>
              <a:gd name="connsiteY0" fmla="*/ 0 h 2098449"/>
              <a:gd name="connsiteX1" fmla="*/ 4267200 w 4267200"/>
              <a:gd name="connsiteY1" fmla="*/ 0 h 2098449"/>
              <a:gd name="connsiteX2" fmla="*/ 4267200 w 4267200"/>
              <a:gd name="connsiteY2" fmla="*/ 2098449 h 2098449"/>
              <a:gd name="connsiteX3" fmla="*/ 0 w 4267200"/>
              <a:gd name="connsiteY3" fmla="*/ 2098449 h 2098449"/>
              <a:gd name="connsiteX4" fmla="*/ 0 w 4267200"/>
              <a:gd name="connsiteY4" fmla="*/ 0 h 2098449"/>
              <a:gd name="connsiteX0" fmla="*/ 0 w 4292600"/>
              <a:gd name="connsiteY0" fmla="*/ 0 h 2098449"/>
              <a:gd name="connsiteX1" fmla="*/ 4267200 w 4292600"/>
              <a:gd name="connsiteY1" fmla="*/ 0 h 2098449"/>
              <a:gd name="connsiteX2" fmla="*/ 4292600 w 4292600"/>
              <a:gd name="connsiteY2" fmla="*/ 1837192 h 2098449"/>
              <a:gd name="connsiteX3" fmla="*/ 0 w 4292600"/>
              <a:gd name="connsiteY3" fmla="*/ 2098449 h 2098449"/>
              <a:gd name="connsiteX4" fmla="*/ 0 w 4292600"/>
              <a:gd name="connsiteY4" fmla="*/ 0 h 2098449"/>
              <a:gd name="connsiteX0" fmla="*/ 0 w 4292600"/>
              <a:gd name="connsiteY0" fmla="*/ 0 h 2098449"/>
              <a:gd name="connsiteX1" fmla="*/ 4129314 w 4292600"/>
              <a:gd name="connsiteY1" fmla="*/ 246743 h 2098449"/>
              <a:gd name="connsiteX2" fmla="*/ 4292600 w 4292600"/>
              <a:gd name="connsiteY2" fmla="*/ 1837192 h 2098449"/>
              <a:gd name="connsiteX3" fmla="*/ 0 w 4292600"/>
              <a:gd name="connsiteY3" fmla="*/ 2098449 h 2098449"/>
              <a:gd name="connsiteX4" fmla="*/ 0 w 4292600"/>
              <a:gd name="connsiteY4" fmla="*/ 0 h 2098449"/>
              <a:gd name="connsiteX0" fmla="*/ 0 w 4520177"/>
              <a:gd name="connsiteY0" fmla="*/ 0 h 2098449"/>
              <a:gd name="connsiteX1" fmla="*/ 4520177 w 4520177"/>
              <a:gd name="connsiteY1" fmla="*/ 227251 h 2098449"/>
              <a:gd name="connsiteX2" fmla="*/ 4292600 w 4520177"/>
              <a:gd name="connsiteY2" fmla="*/ 1837192 h 2098449"/>
              <a:gd name="connsiteX3" fmla="*/ 0 w 4520177"/>
              <a:gd name="connsiteY3" fmla="*/ 2098449 h 2098449"/>
              <a:gd name="connsiteX4" fmla="*/ 0 w 4520177"/>
              <a:gd name="connsiteY4" fmla="*/ 0 h 2098449"/>
              <a:gd name="connsiteX0" fmla="*/ 0 w 4520177"/>
              <a:gd name="connsiteY0" fmla="*/ 0 h 2098449"/>
              <a:gd name="connsiteX1" fmla="*/ 4520177 w 4520177"/>
              <a:gd name="connsiteY1" fmla="*/ 227251 h 2098449"/>
              <a:gd name="connsiteX2" fmla="*/ 4292600 w 4520177"/>
              <a:gd name="connsiteY2" fmla="*/ 1872927 h 2098449"/>
              <a:gd name="connsiteX3" fmla="*/ 0 w 4520177"/>
              <a:gd name="connsiteY3" fmla="*/ 2098449 h 2098449"/>
              <a:gd name="connsiteX4" fmla="*/ 0 w 4520177"/>
              <a:gd name="connsiteY4" fmla="*/ 0 h 209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0177" h="2098449">
                <a:moveTo>
                  <a:pt x="0" y="0"/>
                </a:moveTo>
                <a:lnTo>
                  <a:pt x="4520177" y="227251"/>
                </a:lnTo>
                <a:lnTo>
                  <a:pt x="4292600" y="1872927"/>
                </a:lnTo>
                <a:lnTo>
                  <a:pt x="0" y="2098449"/>
                </a:lnTo>
                <a:lnTo>
                  <a:pt x="0" y="0"/>
                </a:lnTo>
                <a:close/>
              </a:path>
            </a:pathLst>
          </a:custGeom>
          <a:blipFill dpi="0" rotWithShape="1">
            <a:blip r:embed="rId3" cstate="screen">
              <a:extLst>
                <a:ext uri="{28A0092B-C50C-407E-A947-70E740481C1C}">
                  <a14:useLocalDpi xmlns:a14="http://schemas.microsoft.com/office/drawing/2010/main"/>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tx1"/>
              </a:solidFill>
            </a:endParaRPr>
          </a:p>
        </p:txBody>
      </p:sp>
      <p:sp>
        <p:nvSpPr>
          <p:cNvPr id="6" name="RESTORING MORE THAN PROPERTY"/>
          <p:cNvSpPr txBox="1">
            <a:spLocks noChangeArrowheads="1"/>
          </p:cNvSpPr>
          <p:nvPr userDrawn="1"/>
        </p:nvSpPr>
        <p:spPr bwMode="auto">
          <a:xfrm>
            <a:off x="334434" y="6480139"/>
            <a:ext cx="3121273"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l">
              <a:defRPr/>
            </a:pPr>
            <a:r>
              <a:rPr lang="de-DE" sz="800" b="1" baseline="0" dirty="0">
                <a:solidFill>
                  <a:srgbClr val="FF0000"/>
                </a:solidFill>
              </a:rPr>
              <a:t>RESTORING </a:t>
            </a:r>
            <a:r>
              <a:rPr lang="de-DE" sz="800" b="1" baseline="0" dirty="0">
                <a:solidFill>
                  <a:schemeClr val="tx1"/>
                </a:solidFill>
              </a:rPr>
              <a:t>MORE THAN PROPERTY   //  </a:t>
            </a:r>
            <a:r>
              <a:rPr lang="de-DE" sz="800" b="1" baseline="0" dirty="0">
                <a:solidFill>
                  <a:srgbClr val="FF0000"/>
                </a:solidFill>
              </a:rPr>
              <a:t> </a:t>
            </a:r>
            <a:r>
              <a:rPr lang="de-DE" sz="800" b="1" cap="all" baseline="0" dirty="0">
                <a:solidFill>
                  <a:srgbClr val="FF0000"/>
                </a:solidFill>
              </a:rPr>
              <a:t>www.belfor.com</a:t>
            </a:r>
          </a:p>
        </p:txBody>
      </p:sp>
      <p:sp>
        <p:nvSpPr>
          <p:cNvPr id="10" name="Red Rectangle"/>
          <p:cNvSpPr/>
          <p:nvPr userDrawn="1"/>
        </p:nvSpPr>
        <p:spPr>
          <a:xfrm rot="10800000">
            <a:off x="4992000" y="932722"/>
            <a:ext cx="7200000" cy="3072340"/>
          </a:xfrm>
          <a:custGeom>
            <a:avLst/>
            <a:gdLst>
              <a:gd name="connsiteX0" fmla="*/ 0 w 4267200"/>
              <a:gd name="connsiteY0" fmla="*/ 0 h 2098449"/>
              <a:gd name="connsiteX1" fmla="*/ 4267200 w 4267200"/>
              <a:gd name="connsiteY1" fmla="*/ 0 h 2098449"/>
              <a:gd name="connsiteX2" fmla="*/ 4267200 w 4267200"/>
              <a:gd name="connsiteY2" fmla="*/ 2098449 h 2098449"/>
              <a:gd name="connsiteX3" fmla="*/ 0 w 4267200"/>
              <a:gd name="connsiteY3" fmla="*/ 2098449 h 2098449"/>
              <a:gd name="connsiteX4" fmla="*/ 0 w 4267200"/>
              <a:gd name="connsiteY4" fmla="*/ 0 h 2098449"/>
              <a:gd name="connsiteX0" fmla="*/ 0 w 4292600"/>
              <a:gd name="connsiteY0" fmla="*/ 0 h 2098449"/>
              <a:gd name="connsiteX1" fmla="*/ 4267200 w 4292600"/>
              <a:gd name="connsiteY1" fmla="*/ 0 h 2098449"/>
              <a:gd name="connsiteX2" fmla="*/ 4292600 w 4292600"/>
              <a:gd name="connsiteY2" fmla="*/ 1837192 h 2098449"/>
              <a:gd name="connsiteX3" fmla="*/ 0 w 4292600"/>
              <a:gd name="connsiteY3" fmla="*/ 2098449 h 2098449"/>
              <a:gd name="connsiteX4" fmla="*/ 0 w 4292600"/>
              <a:gd name="connsiteY4" fmla="*/ 0 h 2098449"/>
              <a:gd name="connsiteX0" fmla="*/ 0 w 4292600"/>
              <a:gd name="connsiteY0" fmla="*/ 0 h 2098449"/>
              <a:gd name="connsiteX1" fmla="*/ 4129314 w 4292600"/>
              <a:gd name="connsiteY1" fmla="*/ 246743 h 2098449"/>
              <a:gd name="connsiteX2" fmla="*/ 4292600 w 4292600"/>
              <a:gd name="connsiteY2" fmla="*/ 1837192 h 2098449"/>
              <a:gd name="connsiteX3" fmla="*/ 0 w 4292600"/>
              <a:gd name="connsiteY3" fmla="*/ 2098449 h 2098449"/>
              <a:gd name="connsiteX4" fmla="*/ 0 w 4292600"/>
              <a:gd name="connsiteY4" fmla="*/ 0 h 2098449"/>
              <a:gd name="connsiteX0" fmla="*/ 0 w 4140102"/>
              <a:gd name="connsiteY0" fmla="*/ 0 h 2098449"/>
              <a:gd name="connsiteX1" fmla="*/ 4129314 w 4140102"/>
              <a:gd name="connsiteY1" fmla="*/ 246743 h 2098449"/>
              <a:gd name="connsiteX2" fmla="*/ 4140102 w 4140102"/>
              <a:gd name="connsiteY2" fmla="*/ 1854706 h 2098449"/>
              <a:gd name="connsiteX3" fmla="*/ 0 w 4140102"/>
              <a:gd name="connsiteY3" fmla="*/ 2098449 h 2098449"/>
              <a:gd name="connsiteX4" fmla="*/ 0 w 4140102"/>
              <a:gd name="connsiteY4" fmla="*/ 0 h 2098449"/>
              <a:gd name="connsiteX0" fmla="*/ 0 w 4274720"/>
              <a:gd name="connsiteY0" fmla="*/ 0 h 2098449"/>
              <a:gd name="connsiteX1" fmla="*/ 4274720 w 4274720"/>
              <a:gd name="connsiteY1" fmla="*/ 302789 h 2098449"/>
              <a:gd name="connsiteX2" fmla="*/ 4140102 w 4274720"/>
              <a:gd name="connsiteY2" fmla="*/ 1854706 h 2098449"/>
              <a:gd name="connsiteX3" fmla="*/ 0 w 4274720"/>
              <a:gd name="connsiteY3" fmla="*/ 2098449 h 2098449"/>
              <a:gd name="connsiteX4" fmla="*/ 0 w 4274720"/>
              <a:gd name="connsiteY4" fmla="*/ 0 h 2098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4720" h="2098449">
                <a:moveTo>
                  <a:pt x="0" y="0"/>
                </a:moveTo>
                <a:lnTo>
                  <a:pt x="4274720" y="302789"/>
                </a:lnTo>
                <a:lnTo>
                  <a:pt x="4140102" y="1854706"/>
                </a:lnTo>
                <a:lnTo>
                  <a:pt x="0" y="2098449"/>
                </a:lnTo>
                <a:lnTo>
                  <a:pt x="0" y="0"/>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tx1"/>
              </a:solidFill>
            </a:endParaRPr>
          </a:p>
        </p:txBody>
      </p:sp>
      <p:sp>
        <p:nvSpPr>
          <p:cNvPr id="3" name="Titel of title chart"/>
          <p:cNvSpPr>
            <a:spLocks noGrp="1"/>
          </p:cNvSpPr>
          <p:nvPr>
            <p:ph type="subTitle" idx="1" hasCustomPrompt="1"/>
          </p:nvPr>
        </p:nvSpPr>
        <p:spPr>
          <a:xfrm>
            <a:off x="5423925" y="1493519"/>
            <a:ext cx="6433641" cy="1950744"/>
          </a:xfrm>
        </p:spPr>
        <p:txBody>
          <a:bodyPr anchor="ctr" anchorCtr="0">
            <a:noAutofit/>
          </a:bodyPr>
          <a:lstStyle>
            <a:lvl1pPr marL="0" indent="0" algn="l">
              <a:lnSpc>
                <a:spcPct val="100000"/>
              </a:lnSpc>
              <a:spcBef>
                <a:spcPts val="0"/>
              </a:spcBef>
              <a:buNone/>
              <a:defRPr sz="3733" baseline="0">
                <a:solidFill>
                  <a:schemeClr val="bg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de-DE" dirty="0"/>
              <a:t>BELFOR.</a:t>
            </a:r>
            <a:br>
              <a:rPr lang="de-DE" dirty="0"/>
            </a:br>
            <a:r>
              <a:rPr lang="de-DE" dirty="0" err="1"/>
              <a:t>Your</a:t>
            </a:r>
            <a:r>
              <a:rPr lang="de-DE" dirty="0"/>
              <a:t> global </a:t>
            </a:r>
            <a:r>
              <a:rPr lang="de-DE" dirty="0" err="1"/>
              <a:t>partner</a:t>
            </a:r>
            <a:br>
              <a:rPr lang="de-DE" dirty="0"/>
            </a:br>
            <a:r>
              <a:rPr lang="de-DE" dirty="0" err="1"/>
              <a:t>for</a:t>
            </a:r>
            <a:r>
              <a:rPr lang="de-DE" dirty="0"/>
              <a:t> </a:t>
            </a:r>
            <a:r>
              <a:rPr lang="de-DE" dirty="0" err="1"/>
              <a:t>disaster</a:t>
            </a:r>
            <a:r>
              <a:rPr lang="de-DE" dirty="0"/>
              <a:t> </a:t>
            </a:r>
            <a:r>
              <a:rPr lang="de-DE" dirty="0" err="1"/>
              <a:t>recovery</a:t>
            </a:r>
            <a:r>
              <a:rPr lang="de-DE" dirty="0"/>
              <a:t>.</a:t>
            </a:r>
          </a:p>
        </p:txBody>
      </p:sp>
      <p:pic>
        <p:nvPicPr>
          <p:cNvPr id="7" name="BELFOR Logo" descr="V:\Corporate-Design\Manuals\Update 2015\Logos\_EUR\BELFOR Europe\Files for Intranet Upload\EU_BELFOR_basic_single-line-no-frame_C.png">
            <a:extLst>
              <a:ext uri="{FF2B5EF4-FFF2-40B4-BE49-F238E27FC236}">
                <a16:creationId xmlns:a16="http://schemas.microsoft.com/office/drawing/2014/main" id="{5F2DA429-302B-4CF4-A507-BE252FA9B0A5}"/>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699575" y="6230187"/>
            <a:ext cx="2160000" cy="4758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14864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Collumn 2">
    <p:spTree>
      <p:nvGrpSpPr>
        <p:cNvPr id="1" name=""/>
        <p:cNvGrpSpPr/>
        <p:nvPr/>
      </p:nvGrpSpPr>
      <p:grpSpPr>
        <a:xfrm>
          <a:off x="0" y="0"/>
          <a:ext cx="0" cy="0"/>
          <a:chOff x="0" y="0"/>
          <a:chExt cx="0" cy="0"/>
        </a:xfrm>
      </p:grpSpPr>
      <p:sp>
        <p:nvSpPr>
          <p:cNvPr id="5" name="Placeholder Text">
            <a:extLst>
              <a:ext uri="{FF2B5EF4-FFF2-40B4-BE49-F238E27FC236}">
                <a16:creationId xmlns:a16="http://schemas.microsoft.com/office/drawing/2014/main" id="{9965BA9C-E34F-C02E-7013-795ACCB7CD8A}"/>
              </a:ext>
            </a:extLst>
          </p:cNvPr>
          <p:cNvSpPr>
            <a:spLocks noGrp="1"/>
          </p:cNvSpPr>
          <p:nvPr>
            <p:ph sz="quarter" idx="12" hasCustomPrompt="1"/>
          </p:nvPr>
        </p:nvSpPr>
        <p:spPr>
          <a:xfrm>
            <a:off x="334434" y="1460500"/>
            <a:ext cx="5617633" cy="4607984"/>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6" name="Titel 3">
            <a:extLst>
              <a:ext uri="{FF2B5EF4-FFF2-40B4-BE49-F238E27FC236}">
                <a16:creationId xmlns:a16="http://schemas.microsoft.com/office/drawing/2014/main" id="{DFEDF45B-368A-1E6F-AEFB-CFED0B0C55FB}"/>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EDIT MASTER TITLE FORMAT</a:t>
            </a:r>
            <a:endParaRPr lang="en-US" noProof="0" dirty="0"/>
          </a:p>
        </p:txBody>
      </p:sp>
      <p:sp>
        <p:nvSpPr>
          <p:cNvPr id="2" name="Fußzeilenplatzhalter 3">
            <a:extLst>
              <a:ext uri="{FF2B5EF4-FFF2-40B4-BE49-F238E27FC236}">
                <a16:creationId xmlns:a16="http://schemas.microsoft.com/office/drawing/2014/main" id="{A4E94045-97FD-4545-D87D-67B0A9FED824}"/>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2D234D6E-A8AE-CFA5-9FD5-82257A2E7ACD}"/>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9" name="Foliennummernplatzhalter 4">
            <a:extLst>
              <a:ext uri="{FF2B5EF4-FFF2-40B4-BE49-F238E27FC236}">
                <a16:creationId xmlns:a16="http://schemas.microsoft.com/office/drawing/2014/main" id="{4F0748E7-38CA-C014-2DFC-5411211A7BDD}"/>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Placeholder Text">
            <a:extLst>
              <a:ext uri="{FF2B5EF4-FFF2-40B4-BE49-F238E27FC236}">
                <a16:creationId xmlns:a16="http://schemas.microsoft.com/office/drawing/2014/main" id="{DFA8D14D-F7A8-2792-CD62-86CECE3878F1}"/>
              </a:ext>
            </a:extLst>
          </p:cNvPr>
          <p:cNvSpPr>
            <a:spLocks noGrp="1"/>
          </p:cNvSpPr>
          <p:nvPr>
            <p:ph sz="quarter" idx="14" hasCustomPrompt="1"/>
          </p:nvPr>
        </p:nvSpPr>
        <p:spPr>
          <a:xfrm>
            <a:off x="6239937" y="1451319"/>
            <a:ext cx="5617631" cy="4617165"/>
          </a:xfrm>
          <a:custGeom>
            <a:avLst/>
            <a:gdLst>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5489958 w 8642350"/>
              <a:gd name="connsiteY3" fmla="*/ 3015987 h 3455988"/>
              <a:gd name="connsiteX4" fmla="*/ 0 w 8642350"/>
              <a:gd name="connsiteY4" fmla="*/ 3455988 h 3455988"/>
              <a:gd name="connsiteX5" fmla="*/ 0 w 8642350"/>
              <a:gd name="connsiteY5" fmla="*/ 0 h 3455988"/>
              <a:gd name="connsiteX0" fmla="*/ 0 w 8642350"/>
              <a:gd name="connsiteY0" fmla="*/ 0 h 3462874"/>
              <a:gd name="connsiteX1" fmla="*/ 8642350 w 8642350"/>
              <a:gd name="connsiteY1" fmla="*/ 0 h 3462874"/>
              <a:gd name="connsiteX2" fmla="*/ 8642350 w 8642350"/>
              <a:gd name="connsiteY2" fmla="*/ 2761594 h 3462874"/>
              <a:gd name="connsiteX3" fmla="*/ 7401260 w 8642350"/>
              <a:gd name="connsiteY3" fmla="*/ 3462874 h 3462874"/>
              <a:gd name="connsiteX4" fmla="*/ 0 w 8642350"/>
              <a:gd name="connsiteY4" fmla="*/ 3455988 h 3462874"/>
              <a:gd name="connsiteX5" fmla="*/ 0 w 8642350"/>
              <a:gd name="connsiteY5" fmla="*/ 0 h 3462874"/>
              <a:gd name="connsiteX0" fmla="*/ 0 w 8642350"/>
              <a:gd name="connsiteY0" fmla="*/ 0 h 3462874"/>
              <a:gd name="connsiteX1" fmla="*/ 8642350 w 8642350"/>
              <a:gd name="connsiteY1" fmla="*/ 0 h 3462874"/>
              <a:gd name="connsiteX2" fmla="*/ 8642350 w 8642350"/>
              <a:gd name="connsiteY2" fmla="*/ 2761594 h 3462874"/>
              <a:gd name="connsiteX3" fmla="*/ 6047401 w 8642350"/>
              <a:gd name="connsiteY3" fmla="*/ 3462874 h 3462874"/>
              <a:gd name="connsiteX4" fmla="*/ 0 w 8642350"/>
              <a:gd name="connsiteY4" fmla="*/ 3455988 h 3462874"/>
              <a:gd name="connsiteX5" fmla="*/ 0 w 8642350"/>
              <a:gd name="connsiteY5" fmla="*/ 0 h 34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62874">
                <a:moveTo>
                  <a:pt x="0" y="0"/>
                </a:moveTo>
                <a:lnTo>
                  <a:pt x="8642350" y="0"/>
                </a:lnTo>
                <a:lnTo>
                  <a:pt x="8642350" y="2761594"/>
                </a:lnTo>
                <a:lnTo>
                  <a:pt x="6047401" y="3462874"/>
                </a:lnTo>
                <a:lnTo>
                  <a:pt x="0" y="3455988"/>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1816898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ext Halfscreen Left 3 Pictures Halfscreen Right">
    <p:spTree>
      <p:nvGrpSpPr>
        <p:cNvPr id="1" name=""/>
        <p:cNvGrpSpPr/>
        <p:nvPr/>
      </p:nvGrpSpPr>
      <p:grpSpPr>
        <a:xfrm>
          <a:off x="0" y="0"/>
          <a:ext cx="0" cy="0"/>
          <a:chOff x="0" y="0"/>
          <a:chExt cx="0" cy="0"/>
        </a:xfrm>
      </p:grpSpPr>
      <p:sp>
        <p:nvSpPr>
          <p:cNvPr id="5" name="Placeholder Picture 3">
            <a:extLst>
              <a:ext uri="{FF2B5EF4-FFF2-40B4-BE49-F238E27FC236}">
                <a16:creationId xmlns:a16="http://schemas.microsoft.com/office/drawing/2014/main" id="{C220EB1E-1124-408C-5200-252E19266F12}"/>
              </a:ext>
            </a:extLst>
          </p:cNvPr>
          <p:cNvSpPr>
            <a:spLocks noGrp="1"/>
          </p:cNvSpPr>
          <p:nvPr>
            <p:ph type="pic" sz="quarter" idx="14" hasCustomPrompt="1"/>
          </p:nvPr>
        </p:nvSpPr>
        <p:spPr>
          <a:xfrm>
            <a:off x="334434" y="4671492"/>
            <a:ext cx="5617633" cy="1396992"/>
          </a:xfrm>
          <a:prstGeom prst="rect">
            <a:avLst/>
          </a:prstGeom>
        </p:spPr>
        <p:txBody>
          <a:bodyPr/>
          <a:lstStyle>
            <a:lvl1pPr marL="0" indent="0">
              <a:buNone/>
              <a:defRPr/>
            </a:lvl1pPr>
          </a:lstStyle>
          <a:p>
            <a:pPr marL="241294" marR="0" lvl="0" indent="-241294" algn="l" defTabSz="251964" rtl="0" eaLnBrk="1" fontAlgn="auto" latinLnBrk="0" hangingPunct="1">
              <a:lnSpc>
                <a:spcPct val="100000"/>
              </a:lnSpc>
              <a:spcBef>
                <a:spcPct val="20000"/>
              </a:spcBef>
              <a:spcAft>
                <a:spcPts val="0"/>
              </a:spcAft>
              <a:buClr>
                <a:schemeClr val="accent1"/>
              </a:buClr>
              <a:buSzPct val="100000"/>
              <a:buFont typeface="Wingdings" pitchFamily="2" charset="2"/>
              <a:buChar char="§"/>
              <a:tabLst/>
              <a:defRPr/>
            </a:pPr>
            <a:r>
              <a:rPr lang="en-GB" dirty="0"/>
              <a:t>Insert picture here</a:t>
            </a:r>
          </a:p>
          <a:p>
            <a:endParaRPr lang="de-DE" dirty="0"/>
          </a:p>
        </p:txBody>
      </p:sp>
      <p:sp>
        <p:nvSpPr>
          <p:cNvPr id="6" name="Placeholder Picture 2">
            <a:extLst>
              <a:ext uri="{FF2B5EF4-FFF2-40B4-BE49-F238E27FC236}">
                <a16:creationId xmlns:a16="http://schemas.microsoft.com/office/drawing/2014/main" id="{B7FD2386-687C-7807-8EC9-E9F6DA6660AC}"/>
              </a:ext>
            </a:extLst>
          </p:cNvPr>
          <p:cNvSpPr>
            <a:spLocks noGrp="1"/>
          </p:cNvSpPr>
          <p:nvPr>
            <p:ph type="pic" sz="quarter" idx="13" hasCustomPrompt="1"/>
          </p:nvPr>
        </p:nvSpPr>
        <p:spPr>
          <a:xfrm>
            <a:off x="334434" y="3065996"/>
            <a:ext cx="5617633" cy="1396992"/>
          </a:xfrm>
          <a:prstGeom prst="rect">
            <a:avLst/>
          </a:prstGeom>
        </p:spPr>
        <p:txBody>
          <a:bodyPr/>
          <a:lstStyle>
            <a:lvl1pPr marL="0" indent="0">
              <a:buNone/>
              <a:defRPr/>
            </a:lvl1pPr>
          </a:lstStyle>
          <a:p>
            <a:pPr marL="241294" marR="0" lvl="0" indent="-241294" algn="l" defTabSz="251964" rtl="0" eaLnBrk="1" fontAlgn="auto" latinLnBrk="0" hangingPunct="1">
              <a:lnSpc>
                <a:spcPct val="100000"/>
              </a:lnSpc>
              <a:spcBef>
                <a:spcPct val="20000"/>
              </a:spcBef>
              <a:spcAft>
                <a:spcPts val="0"/>
              </a:spcAft>
              <a:buClr>
                <a:schemeClr val="accent1"/>
              </a:buClr>
              <a:buSzPct val="100000"/>
              <a:buFont typeface="Wingdings" pitchFamily="2" charset="2"/>
              <a:buChar char="§"/>
              <a:tabLst/>
              <a:defRPr/>
            </a:pPr>
            <a:r>
              <a:rPr lang="en-GB" dirty="0"/>
              <a:t>Insert picture here</a:t>
            </a:r>
          </a:p>
          <a:p>
            <a:endParaRPr lang="de-DE" dirty="0"/>
          </a:p>
        </p:txBody>
      </p:sp>
      <p:sp>
        <p:nvSpPr>
          <p:cNvPr id="7" name="Placeholder Picture 1">
            <a:extLst>
              <a:ext uri="{FF2B5EF4-FFF2-40B4-BE49-F238E27FC236}">
                <a16:creationId xmlns:a16="http://schemas.microsoft.com/office/drawing/2014/main" id="{1C2D9738-8F84-E3F2-7980-366FDE871D10}"/>
              </a:ext>
            </a:extLst>
          </p:cNvPr>
          <p:cNvSpPr>
            <a:spLocks noGrp="1"/>
          </p:cNvSpPr>
          <p:nvPr>
            <p:ph type="pic" sz="quarter" idx="12" hasCustomPrompt="1"/>
          </p:nvPr>
        </p:nvSpPr>
        <p:spPr>
          <a:xfrm>
            <a:off x="334434" y="1460500"/>
            <a:ext cx="5617633" cy="1396992"/>
          </a:xfrm>
          <a:prstGeom prst="rect">
            <a:avLst/>
          </a:prstGeom>
        </p:spPr>
        <p:txBody>
          <a:bodyPr/>
          <a:lstStyle>
            <a:lvl1pPr marL="0" indent="0">
              <a:buNone/>
              <a:defRPr/>
            </a:lvl1pPr>
          </a:lstStyle>
          <a:p>
            <a:pPr marL="241294" marR="0" lvl="0" indent="-241294" algn="l" defTabSz="251964" rtl="0" eaLnBrk="1" fontAlgn="auto" latinLnBrk="0" hangingPunct="1">
              <a:lnSpc>
                <a:spcPct val="100000"/>
              </a:lnSpc>
              <a:spcBef>
                <a:spcPct val="20000"/>
              </a:spcBef>
              <a:spcAft>
                <a:spcPts val="0"/>
              </a:spcAft>
              <a:buClr>
                <a:schemeClr val="accent1"/>
              </a:buClr>
              <a:buSzPct val="100000"/>
              <a:buFont typeface="Wingdings" pitchFamily="2" charset="2"/>
              <a:buChar char="§"/>
              <a:tabLst/>
              <a:defRPr/>
            </a:pPr>
            <a:r>
              <a:rPr lang="en-GB" dirty="0"/>
              <a:t>Insert picture here</a:t>
            </a:r>
            <a:endParaRPr lang="de-DE" dirty="0"/>
          </a:p>
        </p:txBody>
      </p:sp>
      <p:sp>
        <p:nvSpPr>
          <p:cNvPr id="8" name="Titel 3">
            <a:extLst>
              <a:ext uri="{FF2B5EF4-FFF2-40B4-BE49-F238E27FC236}">
                <a16:creationId xmlns:a16="http://schemas.microsoft.com/office/drawing/2014/main" id="{7C6E1402-B039-D25A-3323-C6C1B4A789D0}"/>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EDIT MASTER TITLE FORMAT</a:t>
            </a:r>
            <a:endParaRPr lang="en-US" noProof="0" dirty="0"/>
          </a:p>
        </p:txBody>
      </p:sp>
      <p:sp>
        <p:nvSpPr>
          <p:cNvPr id="2" name="Fußzeilenplatzhalter 3">
            <a:extLst>
              <a:ext uri="{FF2B5EF4-FFF2-40B4-BE49-F238E27FC236}">
                <a16:creationId xmlns:a16="http://schemas.microsoft.com/office/drawing/2014/main" id="{D2296ABC-8DE4-E0BC-0A94-506205427725}"/>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9" name="Fußzeilenplatzhalter 3">
            <a:extLst>
              <a:ext uri="{FF2B5EF4-FFF2-40B4-BE49-F238E27FC236}">
                <a16:creationId xmlns:a16="http://schemas.microsoft.com/office/drawing/2014/main" id="{9BFC71EC-2105-636B-93CC-132B3FEB5ED3}"/>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11" name="Foliennummernplatzhalter 4">
            <a:extLst>
              <a:ext uri="{FF2B5EF4-FFF2-40B4-BE49-F238E27FC236}">
                <a16:creationId xmlns:a16="http://schemas.microsoft.com/office/drawing/2014/main" id="{7244671A-A2AB-CCE9-CA77-A70BA90E4C8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Placeholder Text">
            <a:extLst>
              <a:ext uri="{FF2B5EF4-FFF2-40B4-BE49-F238E27FC236}">
                <a16:creationId xmlns:a16="http://schemas.microsoft.com/office/drawing/2014/main" id="{778C7B16-DE6F-B57F-4401-214E91F1EFF6}"/>
              </a:ext>
            </a:extLst>
          </p:cNvPr>
          <p:cNvSpPr>
            <a:spLocks noGrp="1"/>
          </p:cNvSpPr>
          <p:nvPr>
            <p:ph sz="quarter" idx="15" hasCustomPrompt="1"/>
          </p:nvPr>
        </p:nvSpPr>
        <p:spPr>
          <a:xfrm>
            <a:off x="6239935" y="1460499"/>
            <a:ext cx="5626800" cy="4608000"/>
          </a:xfrm>
          <a:custGeom>
            <a:avLst/>
            <a:gdLst>
              <a:gd name="connsiteX0" fmla="*/ 0 w 4213225"/>
              <a:gd name="connsiteY0" fmla="*/ 0 h 3455988"/>
              <a:gd name="connsiteX1" fmla="*/ 4213225 w 4213225"/>
              <a:gd name="connsiteY1" fmla="*/ 0 h 3455988"/>
              <a:gd name="connsiteX2" fmla="*/ 4213225 w 4213225"/>
              <a:gd name="connsiteY2" fmla="*/ 3455988 h 3455988"/>
              <a:gd name="connsiteX3" fmla="*/ 0 w 4213225"/>
              <a:gd name="connsiteY3" fmla="*/ 3455988 h 3455988"/>
              <a:gd name="connsiteX4" fmla="*/ 0 w 4213225"/>
              <a:gd name="connsiteY4" fmla="*/ 0 h 3455988"/>
              <a:gd name="connsiteX0" fmla="*/ 0 w 4213225"/>
              <a:gd name="connsiteY0" fmla="*/ 0 h 3456000"/>
              <a:gd name="connsiteX1" fmla="*/ 4213225 w 4213225"/>
              <a:gd name="connsiteY1" fmla="*/ 0 h 3456000"/>
              <a:gd name="connsiteX2" fmla="*/ 4213225 w 4213225"/>
              <a:gd name="connsiteY2" fmla="*/ 3455988 h 3456000"/>
              <a:gd name="connsiteX3" fmla="*/ 1789602 w 4213225"/>
              <a:gd name="connsiteY3" fmla="*/ 3456000 h 3456000"/>
              <a:gd name="connsiteX4" fmla="*/ 0 w 4213225"/>
              <a:gd name="connsiteY4" fmla="*/ 3455988 h 3456000"/>
              <a:gd name="connsiteX5" fmla="*/ 0 w 4213225"/>
              <a:gd name="connsiteY5" fmla="*/ 0 h 3456000"/>
              <a:gd name="connsiteX0" fmla="*/ 0 w 4220100"/>
              <a:gd name="connsiteY0" fmla="*/ 0 h 3456000"/>
              <a:gd name="connsiteX1" fmla="*/ 4213225 w 4220100"/>
              <a:gd name="connsiteY1" fmla="*/ 0 h 3456000"/>
              <a:gd name="connsiteX2" fmla="*/ 4220100 w 4220100"/>
              <a:gd name="connsiteY2" fmla="*/ 2761594 h 3456000"/>
              <a:gd name="connsiteX3" fmla="*/ 1789602 w 4220100"/>
              <a:gd name="connsiteY3" fmla="*/ 3456000 h 3456000"/>
              <a:gd name="connsiteX4" fmla="*/ 0 w 4220100"/>
              <a:gd name="connsiteY4" fmla="*/ 3455988 h 3456000"/>
              <a:gd name="connsiteX5" fmla="*/ 0 w 4220100"/>
              <a:gd name="connsiteY5" fmla="*/ 0 h 3456000"/>
              <a:gd name="connsiteX0" fmla="*/ 0 w 4220100"/>
              <a:gd name="connsiteY0" fmla="*/ 0 h 3456000"/>
              <a:gd name="connsiteX1" fmla="*/ 4213225 w 4220100"/>
              <a:gd name="connsiteY1" fmla="*/ 0 h 3456000"/>
              <a:gd name="connsiteX2" fmla="*/ 4220100 w 4220100"/>
              <a:gd name="connsiteY2" fmla="*/ 2761594 h 3456000"/>
              <a:gd name="connsiteX3" fmla="*/ 2999635 w 4220100"/>
              <a:gd name="connsiteY3" fmla="*/ 3456000 h 3456000"/>
              <a:gd name="connsiteX4" fmla="*/ 0 w 4220100"/>
              <a:gd name="connsiteY4" fmla="*/ 3455988 h 3456000"/>
              <a:gd name="connsiteX5" fmla="*/ 0 w 4220100"/>
              <a:gd name="connsiteY5" fmla="*/ 0 h 34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0100" h="3456000">
                <a:moveTo>
                  <a:pt x="0" y="0"/>
                </a:moveTo>
                <a:lnTo>
                  <a:pt x="4213225" y="0"/>
                </a:lnTo>
                <a:cubicBezTo>
                  <a:pt x="4215517" y="920531"/>
                  <a:pt x="4217808" y="1841063"/>
                  <a:pt x="4220100" y="2761594"/>
                </a:cubicBezTo>
                <a:lnTo>
                  <a:pt x="2999635" y="3456000"/>
                </a:lnTo>
                <a:lnTo>
                  <a:pt x="0" y="3455988"/>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2218294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Picture Split Big">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260351"/>
            <a:ext cx="8428565" cy="1056215"/>
          </a:xfrm>
        </p:spPr>
        <p:txBody>
          <a:bodyPr/>
          <a:lstStyle>
            <a:lvl1pPr>
              <a:defRPr cap="all" baseline="0"/>
            </a:lvl1pPr>
          </a:lstStyle>
          <a:p>
            <a:r>
              <a:rPr lang="de-DE" noProof="0" dirty="0"/>
              <a:t>EDIT MASTER TITLE FORMAT</a:t>
            </a:r>
            <a:endParaRPr lang="en-US" noProof="0" dirty="0"/>
          </a:p>
        </p:txBody>
      </p:sp>
      <p:sp>
        <p:nvSpPr>
          <p:cNvPr id="7" name="Placeholder Text">
            <a:extLst>
              <a:ext uri="{FF2B5EF4-FFF2-40B4-BE49-F238E27FC236}">
                <a16:creationId xmlns:a16="http://schemas.microsoft.com/office/drawing/2014/main" id="{2C0FADE4-C733-116F-38F7-487E1975D55E}"/>
              </a:ext>
            </a:extLst>
          </p:cNvPr>
          <p:cNvSpPr>
            <a:spLocks noGrp="1"/>
          </p:cNvSpPr>
          <p:nvPr>
            <p:ph sz="quarter" idx="13" hasCustomPrompt="1"/>
          </p:nvPr>
        </p:nvSpPr>
        <p:spPr>
          <a:xfrm>
            <a:off x="334434" y="1460500"/>
            <a:ext cx="5388636" cy="1860027"/>
          </a:xfrm>
          <a:prstGeom prst="rect">
            <a:avLst/>
          </a:pr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2" name="Fußzeilenplatzhalter 3">
            <a:extLst>
              <a:ext uri="{FF2B5EF4-FFF2-40B4-BE49-F238E27FC236}">
                <a16:creationId xmlns:a16="http://schemas.microsoft.com/office/drawing/2014/main" id="{604ACDBF-38D5-9E7B-3E04-7DE30E6741BC}"/>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154DF9FB-EC33-D3D3-F270-B349E8E84A59}"/>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9" name="Foliennummernplatzhalter 4">
            <a:extLst>
              <a:ext uri="{FF2B5EF4-FFF2-40B4-BE49-F238E27FC236}">
                <a16:creationId xmlns:a16="http://schemas.microsoft.com/office/drawing/2014/main" id="{B048FF24-6BB4-89F6-1750-8688A3B81EB9}"/>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Bildplatzhalter 14">
            <a:extLst>
              <a:ext uri="{FF2B5EF4-FFF2-40B4-BE49-F238E27FC236}">
                <a16:creationId xmlns:a16="http://schemas.microsoft.com/office/drawing/2014/main" id="{F224810B-0BFF-70B6-0508-73EE863B6769}"/>
              </a:ext>
            </a:extLst>
          </p:cNvPr>
          <p:cNvSpPr>
            <a:spLocks noGrp="1"/>
          </p:cNvSpPr>
          <p:nvPr>
            <p:ph type="pic" sz="quarter" idx="16" hasCustomPrompt="1"/>
          </p:nvPr>
        </p:nvSpPr>
        <p:spPr>
          <a:xfrm>
            <a:off x="0" y="0"/>
            <a:ext cx="12192000" cy="6867168"/>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37122 w 9144000"/>
              <a:gd name="connsiteY4" fmla="*/ 3813981 h 5143500"/>
              <a:gd name="connsiteX5" fmla="*/ 6121887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44000"/>
              <a:gd name="connsiteY0" fmla="*/ 0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8418099 w 9144000"/>
              <a:gd name="connsiteY8" fmla="*/ 0 h 51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50376">
                <a:moveTo>
                  <a:pt x="8418099" y="0"/>
                </a:moveTo>
                <a:lnTo>
                  <a:pt x="9144000" y="0"/>
                </a:lnTo>
                <a:lnTo>
                  <a:pt x="9144000" y="5143500"/>
                </a:lnTo>
                <a:lnTo>
                  <a:pt x="9143998" y="5143500"/>
                </a:lnTo>
                <a:lnTo>
                  <a:pt x="9137122" y="3813981"/>
                </a:lnTo>
                <a:lnTo>
                  <a:pt x="6775030" y="5150376"/>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Tree>
    <p:extLst>
      <p:ext uri="{BB962C8B-B14F-4D97-AF65-F5344CB8AC3E}">
        <p14:creationId xmlns:p14="http://schemas.microsoft.com/office/powerpoint/2010/main" val="3386832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Picture Split Big">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260351"/>
            <a:ext cx="8428565" cy="1056215"/>
          </a:xfrm>
        </p:spPr>
        <p:txBody>
          <a:bodyPr/>
          <a:lstStyle>
            <a:lvl1pPr>
              <a:defRPr cap="all" baseline="0"/>
            </a:lvl1pPr>
          </a:lstStyle>
          <a:p>
            <a:r>
              <a:rPr lang="de-DE" noProof="0" dirty="0"/>
              <a:t>EDIT MASTER TITLE FORMAT</a:t>
            </a:r>
            <a:endParaRPr lang="en-US" noProof="0" dirty="0"/>
          </a:p>
        </p:txBody>
      </p:sp>
      <p:sp>
        <p:nvSpPr>
          <p:cNvPr id="7" name="Placeholder Text">
            <a:extLst>
              <a:ext uri="{FF2B5EF4-FFF2-40B4-BE49-F238E27FC236}">
                <a16:creationId xmlns:a16="http://schemas.microsoft.com/office/drawing/2014/main" id="{2C0FADE4-C733-116F-38F7-487E1975D55E}"/>
              </a:ext>
            </a:extLst>
          </p:cNvPr>
          <p:cNvSpPr>
            <a:spLocks noGrp="1"/>
          </p:cNvSpPr>
          <p:nvPr>
            <p:ph sz="quarter" idx="13" hasCustomPrompt="1"/>
          </p:nvPr>
        </p:nvSpPr>
        <p:spPr>
          <a:xfrm>
            <a:off x="334434" y="1460500"/>
            <a:ext cx="5388636" cy="1860027"/>
          </a:xfrm>
          <a:prstGeom prst="rect">
            <a:avLst/>
          </a:pr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2" name="Fußzeilenplatzhalter 3">
            <a:extLst>
              <a:ext uri="{FF2B5EF4-FFF2-40B4-BE49-F238E27FC236}">
                <a16:creationId xmlns:a16="http://schemas.microsoft.com/office/drawing/2014/main" id="{604ACDBF-38D5-9E7B-3E04-7DE30E6741BC}"/>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154DF9FB-EC33-D3D3-F270-B349E8E84A59}"/>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9" name="Foliennummernplatzhalter 4">
            <a:extLst>
              <a:ext uri="{FF2B5EF4-FFF2-40B4-BE49-F238E27FC236}">
                <a16:creationId xmlns:a16="http://schemas.microsoft.com/office/drawing/2014/main" id="{B048FF24-6BB4-89F6-1750-8688A3B81EB9}"/>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Bildplatzhalter 14">
            <a:extLst>
              <a:ext uri="{FF2B5EF4-FFF2-40B4-BE49-F238E27FC236}">
                <a16:creationId xmlns:a16="http://schemas.microsoft.com/office/drawing/2014/main" id="{F224810B-0BFF-70B6-0508-73EE863B6769}"/>
              </a:ext>
            </a:extLst>
          </p:cNvPr>
          <p:cNvSpPr>
            <a:spLocks noGrp="1"/>
          </p:cNvSpPr>
          <p:nvPr>
            <p:ph type="pic" sz="quarter" idx="16" hasCustomPrompt="1"/>
          </p:nvPr>
        </p:nvSpPr>
        <p:spPr>
          <a:xfrm>
            <a:off x="0" y="-9168"/>
            <a:ext cx="12192000" cy="6867168"/>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37122 w 9144000"/>
              <a:gd name="connsiteY4" fmla="*/ 3813981 h 5143500"/>
              <a:gd name="connsiteX5" fmla="*/ 6121887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44000"/>
              <a:gd name="connsiteY0" fmla="*/ 0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8418099 w 9144000"/>
              <a:gd name="connsiteY8" fmla="*/ 0 h 51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50376">
                <a:moveTo>
                  <a:pt x="8418099" y="0"/>
                </a:moveTo>
                <a:lnTo>
                  <a:pt x="9144000" y="0"/>
                </a:lnTo>
                <a:lnTo>
                  <a:pt x="9144000" y="5143500"/>
                </a:lnTo>
                <a:lnTo>
                  <a:pt x="9143998" y="5143500"/>
                </a:lnTo>
                <a:lnTo>
                  <a:pt x="9137122" y="3813981"/>
                </a:lnTo>
                <a:lnTo>
                  <a:pt x="6775030" y="5150376"/>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4" name="Bildplatzhalter 14">
            <a:extLst>
              <a:ext uri="{FF2B5EF4-FFF2-40B4-BE49-F238E27FC236}">
                <a16:creationId xmlns:a16="http://schemas.microsoft.com/office/drawing/2014/main" id="{40509BEE-8BFF-8755-962D-C8A66FF114A6}"/>
              </a:ext>
            </a:extLst>
          </p:cNvPr>
          <p:cNvSpPr>
            <a:spLocks noGrp="1"/>
          </p:cNvSpPr>
          <p:nvPr>
            <p:ph type="pic" sz="quarter" idx="17" hasCustomPrompt="1"/>
          </p:nvPr>
        </p:nvSpPr>
        <p:spPr>
          <a:xfrm>
            <a:off x="2128929" y="1165728"/>
            <a:ext cx="10069100" cy="5699491"/>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37122 w 9144000"/>
              <a:gd name="connsiteY4" fmla="*/ 3813981 h 5143500"/>
              <a:gd name="connsiteX5" fmla="*/ 6121887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44000"/>
              <a:gd name="connsiteY0" fmla="*/ 0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8418099 w 9144000"/>
              <a:gd name="connsiteY8" fmla="*/ 0 h 5150376"/>
              <a:gd name="connsiteX0" fmla="*/ 7551825 w 9144000"/>
              <a:gd name="connsiteY0" fmla="*/ 488139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7551825 w 9144000"/>
              <a:gd name="connsiteY8" fmla="*/ 488139 h 5150376"/>
              <a:gd name="connsiteX0" fmla="*/ 7551825 w 9144000"/>
              <a:gd name="connsiteY0" fmla="*/ 0 h 4662237"/>
              <a:gd name="connsiteX1" fmla="*/ 7542082 w 9144000"/>
              <a:gd name="connsiteY1" fmla="*/ 1471290 h 4662237"/>
              <a:gd name="connsiteX2" fmla="*/ 9144000 w 9144000"/>
              <a:gd name="connsiteY2" fmla="*/ 4655361 h 4662237"/>
              <a:gd name="connsiteX3" fmla="*/ 9143998 w 9144000"/>
              <a:gd name="connsiteY3" fmla="*/ 4655361 h 4662237"/>
              <a:gd name="connsiteX4" fmla="*/ 9137122 w 9144000"/>
              <a:gd name="connsiteY4" fmla="*/ 3325842 h 4662237"/>
              <a:gd name="connsiteX5" fmla="*/ 6775030 w 9144000"/>
              <a:gd name="connsiteY5" fmla="*/ 4662237 h 4662237"/>
              <a:gd name="connsiteX6" fmla="*/ 0 w 9144000"/>
              <a:gd name="connsiteY6" fmla="*/ 4655361 h 4662237"/>
              <a:gd name="connsiteX7" fmla="*/ 0 w 9144000"/>
              <a:gd name="connsiteY7" fmla="*/ 4268536 h 4662237"/>
              <a:gd name="connsiteX8" fmla="*/ 7551825 w 9144000"/>
              <a:gd name="connsiteY8" fmla="*/ 0 h 4662237"/>
              <a:gd name="connsiteX0" fmla="*/ 7551825 w 9749014"/>
              <a:gd name="connsiteY0" fmla="*/ 0 h 4662237"/>
              <a:gd name="connsiteX1" fmla="*/ 7542082 w 9749014"/>
              <a:gd name="connsiteY1" fmla="*/ 1471290 h 4662237"/>
              <a:gd name="connsiteX2" fmla="*/ 9144000 w 9749014"/>
              <a:gd name="connsiteY2" fmla="*/ 4655361 h 4662237"/>
              <a:gd name="connsiteX3" fmla="*/ 9749014 w 9749014"/>
              <a:gd name="connsiteY3" fmla="*/ 3740961 h 4662237"/>
              <a:gd name="connsiteX4" fmla="*/ 9137122 w 9749014"/>
              <a:gd name="connsiteY4" fmla="*/ 3325842 h 4662237"/>
              <a:gd name="connsiteX5" fmla="*/ 6775030 w 9749014"/>
              <a:gd name="connsiteY5" fmla="*/ 4662237 h 4662237"/>
              <a:gd name="connsiteX6" fmla="*/ 0 w 9749014"/>
              <a:gd name="connsiteY6" fmla="*/ 4655361 h 4662237"/>
              <a:gd name="connsiteX7" fmla="*/ 0 w 9749014"/>
              <a:gd name="connsiteY7" fmla="*/ 4268536 h 4662237"/>
              <a:gd name="connsiteX8" fmla="*/ 7551825 w 9749014"/>
              <a:gd name="connsiteY8" fmla="*/ 0 h 4662237"/>
              <a:gd name="connsiteX0" fmla="*/ 7551825 w 9749014"/>
              <a:gd name="connsiteY0" fmla="*/ 0 h 4662237"/>
              <a:gd name="connsiteX1" fmla="*/ 7542082 w 9749014"/>
              <a:gd name="connsiteY1" fmla="*/ 1471290 h 4662237"/>
              <a:gd name="connsiteX2" fmla="*/ 7542081 w 9749014"/>
              <a:gd name="connsiteY2" fmla="*/ 2778435 h 4662237"/>
              <a:gd name="connsiteX3" fmla="*/ 9749014 w 9749014"/>
              <a:gd name="connsiteY3" fmla="*/ 3740961 h 4662237"/>
              <a:gd name="connsiteX4" fmla="*/ 9137122 w 9749014"/>
              <a:gd name="connsiteY4" fmla="*/ 3325842 h 4662237"/>
              <a:gd name="connsiteX5" fmla="*/ 6775030 w 9749014"/>
              <a:gd name="connsiteY5" fmla="*/ 4662237 h 4662237"/>
              <a:gd name="connsiteX6" fmla="*/ 0 w 9749014"/>
              <a:gd name="connsiteY6" fmla="*/ 4655361 h 4662237"/>
              <a:gd name="connsiteX7" fmla="*/ 0 w 9749014"/>
              <a:gd name="connsiteY7" fmla="*/ 4268536 h 4662237"/>
              <a:gd name="connsiteX8" fmla="*/ 7551825 w 9749014"/>
              <a:gd name="connsiteY8" fmla="*/ 0 h 4662237"/>
              <a:gd name="connsiteX0" fmla="*/ 7551825 w 9137122"/>
              <a:gd name="connsiteY0" fmla="*/ 0 h 4662237"/>
              <a:gd name="connsiteX1" fmla="*/ 7542082 w 9137122"/>
              <a:gd name="connsiteY1" fmla="*/ 1471290 h 4662237"/>
              <a:gd name="connsiteX2" fmla="*/ 7542081 w 9137122"/>
              <a:gd name="connsiteY2" fmla="*/ 2778435 h 4662237"/>
              <a:gd name="connsiteX3" fmla="*/ 7535204 w 9137122"/>
              <a:gd name="connsiteY3" fmla="*/ 2936564 h 4662237"/>
              <a:gd name="connsiteX4" fmla="*/ 9137122 w 9137122"/>
              <a:gd name="connsiteY4" fmla="*/ 3325842 h 4662237"/>
              <a:gd name="connsiteX5" fmla="*/ 6775030 w 9137122"/>
              <a:gd name="connsiteY5" fmla="*/ 4662237 h 4662237"/>
              <a:gd name="connsiteX6" fmla="*/ 0 w 9137122"/>
              <a:gd name="connsiteY6" fmla="*/ 4655361 h 4662237"/>
              <a:gd name="connsiteX7" fmla="*/ 0 w 9137122"/>
              <a:gd name="connsiteY7" fmla="*/ 4268536 h 4662237"/>
              <a:gd name="connsiteX8" fmla="*/ 7551825 w 9137122"/>
              <a:gd name="connsiteY8" fmla="*/ 0 h 4662237"/>
              <a:gd name="connsiteX0" fmla="*/ 7551825 w 7551825"/>
              <a:gd name="connsiteY0" fmla="*/ 0 h 4662237"/>
              <a:gd name="connsiteX1" fmla="*/ 7542082 w 7551825"/>
              <a:gd name="connsiteY1" fmla="*/ 1471290 h 4662237"/>
              <a:gd name="connsiteX2" fmla="*/ 7542081 w 7551825"/>
              <a:gd name="connsiteY2" fmla="*/ 2778435 h 4662237"/>
              <a:gd name="connsiteX3" fmla="*/ 7535204 w 7551825"/>
              <a:gd name="connsiteY3" fmla="*/ 2936564 h 4662237"/>
              <a:gd name="connsiteX4" fmla="*/ 5190764 w 7551825"/>
              <a:gd name="connsiteY4" fmla="*/ 4274618 h 4662237"/>
              <a:gd name="connsiteX5" fmla="*/ 6775030 w 7551825"/>
              <a:gd name="connsiteY5" fmla="*/ 4662237 h 4662237"/>
              <a:gd name="connsiteX6" fmla="*/ 0 w 7551825"/>
              <a:gd name="connsiteY6" fmla="*/ 4655361 h 4662237"/>
              <a:gd name="connsiteX7" fmla="*/ 0 w 7551825"/>
              <a:gd name="connsiteY7" fmla="*/ 4268536 h 4662237"/>
              <a:gd name="connsiteX8" fmla="*/ 7551825 w 7551825"/>
              <a:gd name="connsiteY8" fmla="*/ 0 h 4662237"/>
              <a:gd name="connsiteX0" fmla="*/ 7551825 w 7551825"/>
              <a:gd name="connsiteY0" fmla="*/ 0 h 4655361"/>
              <a:gd name="connsiteX1" fmla="*/ 7542082 w 7551825"/>
              <a:gd name="connsiteY1" fmla="*/ 1471290 h 4655361"/>
              <a:gd name="connsiteX2" fmla="*/ 7542081 w 7551825"/>
              <a:gd name="connsiteY2" fmla="*/ 2778435 h 4655361"/>
              <a:gd name="connsiteX3" fmla="*/ 7535204 w 7551825"/>
              <a:gd name="connsiteY3" fmla="*/ 2936564 h 4655361"/>
              <a:gd name="connsiteX4" fmla="*/ 5190764 w 7551825"/>
              <a:gd name="connsiteY4" fmla="*/ 4274618 h 4655361"/>
              <a:gd name="connsiteX5" fmla="*/ 3474940 w 7551825"/>
              <a:gd name="connsiteY5" fmla="*/ 4270352 h 4655361"/>
              <a:gd name="connsiteX6" fmla="*/ 0 w 7551825"/>
              <a:gd name="connsiteY6" fmla="*/ 4655361 h 4655361"/>
              <a:gd name="connsiteX7" fmla="*/ 0 w 7551825"/>
              <a:gd name="connsiteY7" fmla="*/ 4268536 h 4655361"/>
              <a:gd name="connsiteX8" fmla="*/ 7551825 w 7551825"/>
              <a:gd name="connsiteY8" fmla="*/ 0 h 4655361"/>
              <a:gd name="connsiteX0" fmla="*/ 7551825 w 7551825"/>
              <a:gd name="connsiteY0" fmla="*/ 0 h 4274618"/>
              <a:gd name="connsiteX1" fmla="*/ 7542082 w 7551825"/>
              <a:gd name="connsiteY1" fmla="*/ 1471290 h 4274618"/>
              <a:gd name="connsiteX2" fmla="*/ 7542081 w 7551825"/>
              <a:gd name="connsiteY2" fmla="*/ 2778435 h 4274618"/>
              <a:gd name="connsiteX3" fmla="*/ 7535204 w 7551825"/>
              <a:gd name="connsiteY3" fmla="*/ 2936564 h 4274618"/>
              <a:gd name="connsiteX4" fmla="*/ 5190764 w 7551825"/>
              <a:gd name="connsiteY4" fmla="*/ 4274618 h 4274618"/>
              <a:gd name="connsiteX5" fmla="*/ 3474940 w 7551825"/>
              <a:gd name="connsiteY5" fmla="*/ 4270352 h 4274618"/>
              <a:gd name="connsiteX6" fmla="*/ 0 w 7551825"/>
              <a:gd name="connsiteY6" fmla="*/ 4268536 h 4274618"/>
              <a:gd name="connsiteX7" fmla="*/ 7551825 w 7551825"/>
              <a:gd name="connsiteY7" fmla="*/ 0 h 4274618"/>
              <a:gd name="connsiteX0" fmla="*/ 7551825 w 7551825"/>
              <a:gd name="connsiteY0" fmla="*/ 0 h 4274618"/>
              <a:gd name="connsiteX1" fmla="*/ 7542082 w 7551825"/>
              <a:gd name="connsiteY1" fmla="*/ 1471290 h 4274618"/>
              <a:gd name="connsiteX2" fmla="*/ 7542081 w 7551825"/>
              <a:gd name="connsiteY2" fmla="*/ 2778435 h 4274618"/>
              <a:gd name="connsiteX3" fmla="*/ 7535204 w 7551825"/>
              <a:gd name="connsiteY3" fmla="*/ 2936564 h 4274618"/>
              <a:gd name="connsiteX4" fmla="*/ 5190764 w 7551825"/>
              <a:gd name="connsiteY4" fmla="*/ 4274618 h 4274618"/>
              <a:gd name="connsiteX5" fmla="*/ 0 w 7551825"/>
              <a:gd name="connsiteY5" fmla="*/ 4268536 h 4274618"/>
              <a:gd name="connsiteX6" fmla="*/ 7551825 w 7551825"/>
              <a:gd name="connsiteY6" fmla="*/ 0 h 4274618"/>
              <a:gd name="connsiteX0" fmla="*/ 7551825 w 7551825"/>
              <a:gd name="connsiteY0" fmla="*/ 0 h 4274618"/>
              <a:gd name="connsiteX1" fmla="*/ 7542082 w 7551825"/>
              <a:gd name="connsiteY1" fmla="*/ 1471290 h 4274618"/>
              <a:gd name="connsiteX2" fmla="*/ 7542081 w 7551825"/>
              <a:gd name="connsiteY2" fmla="*/ 2778435 h 4274618"/>
              <a:gd name="connsiteX3" fmla="*/ 5190764 w 7551825"/>
              <a:gd name="connsiteY3" fmla="*/ 4274618 h 4274618"/>
              <a:gd name="connsiteX4" fmla="*/ 0 w 7551825"/>
              <a:gd name="connsiteY4" fmla="*/ 4268536 h 4274618"/>
              <a:gd name="connsiteX5" fmla="*/ 7551825 w 7551825"/>
              <a:gd name="connsiteY5" fmla="*/ 0 h 4274618"/>
              <a:gd name="connsiteX0" fmla="*/ 7551825 w 7551825"/>
              <a:gd name="connsiteY0" fmla="*/ 0 h 4274618"/>
              <a:gd name="connsiteX1" fmla="*/ 7542082 w 7551825"/>
              <a:gd name="connsiteY1" fmla="*/ 1471290 h 4274618"/>
              <a:gd name="connsiteX2" fmla="*/ 7542081 w 7551825"/>
              <a:gd name="connsiteY2" fmla="*/ 2943439 h 4274618"/>
              <a:gd name="connsiteX3" fmla="*/ 5190764 w 7551825"/>
              <a:gd name="connsiteY3" fmla="*/ 4274618 h 4274618"/>
              <a:gd name="connsiteX4" fmla="*/ 0 w 7551825"/>
              <a:gd name="connsiteY4" fmla="*/ 4268536 h 4274618"/>
              <a:gd name="connsiteX5" fmla="*/ 7551825 w 7551825"/>
              <a:gd name="connsiteY5" fmla="*/ 0 h 42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825" h="4274618">
                <a:moveTo>
                  <a:pt x="7551825" y="0"/>
                </a:moveTo>
                <a:cubicBezTo>
                  <a:pt x="7548577" y="490430"/>
                  <a:pt x="7545330" y="980860"/>
                  <a:pt x="7542082" y="1471290"/>
                </a:cubicBezTo>
                <a:cubicBezTo>
                  <a:pt x="7542082" y="1907005"/>
                  <a:pt x="7542081" y="2507724"/>
                  <a:pt x="7542081" y="2943439"/>
                </a:cubicBezTo>
                <a:lnTo>
                  <a:pt x="5190764" y="4274618"/>
                </a:lnTo>
                <a:lnTo>
                  <a:pt x="0" y="4268536"/>
                </a:lnTo>
                <a:lnTo>
                  <a:pt x="7551825"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Tree>
    <p:extLst>
      <p:ext uri="{BB962C8B-B14F-4D97-AF65-F5344CB8AC3E}">
        <p14:creationId xmlns:p14="http://schemas.microsoft.com/office/powerpoint/2010/main" val="2329314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Subchapter 0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A165F87-BA11-5ED4-EC0F-7370D63F89AA}"/>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n>
                <a:noFill/>
              </a:ln>
              <a:solidFill>
                <a:schemeClr val="accent1"/>
              </a:solidFill>
            </a:endParaRPr>
          </a:p>
        </p:txBody>
      </p:sp>
      <p:sp>
        <p:nvSpPr>
          <p:cNvPr id="10" name="Textplatzhalter 9">
            <a:extLst>
              <a:ext uri="{FF2B5EF4-FFF2-40B4-BE49-F238E27FC236}">
                <a16:creationId xmlns:a16="http://schemas.microsoft.com/office/drawing/2014/main" id="{0329240B-8FB7-238F-408E-9CEA9BC1789D}"/>
              </a:ext>
            </a:extLst>
          </p:cNvPr>
          <p:cNvSpPr>
            <a:spLocks noGrp="1"/>
          </p:cNvSpPr>
          <p:nvPr>
            <p:ph type="body" sz="quarter" idx="12" hasCustomPrompt="1"/>
          </p:nvPr>
        </p:nvSpPr>
        <p:spPr>
          <a:xfrm>
            <a:off x="334435" y="1924830"/>
            <a:ext cx="10911904" cy="1944229"/>
          </a:xfrm>
          <a:effectLst/>
        </p:spPr>
        <p:txBody>
          <a:bodyPr>
            <a:noAutofit/>
          </a:bodyPr>
          <a:lstStyle>
            <a:lvl1pPr marL="0" indent="0" algn="l">
              <a:buNone/>
              <a:defRPr sz="7466" b="1" cap="all" baseline="0">
                <a:solidFill>
                  <a:schemeClr val="bg1"/>
                </a:solidFill>
                <a:effectLst/>
              </a:defRPr>
            </a:lvl1pPr>
            <a:lvl2pPr marL="0" indent="0">
              <a:buNone/>
              <a:defRPr b="1"/>
            </a:lvl2pPr>
            <a:lvl3pPr marL="252378" indent="0">
              <a:buNone/>
              <a:defRPr b="1"/>
            </a:lvl3pPr>
            <a:lvl4pPr marL="503926" indent="0">
              <a:buNone/>
              <a:defRPr b="1"/>
            </a:lvl4pPr>
            <a:lvl5pPr marL="683896" indent="0">
              <a:buNone/>
              <a:defRPr b="1"/>
            </a:lvl5pPr>
          </a:lstStyle>
          <a:p>
            <a:r>
              <a:rPr lang="en-US" dirty="0"/>
              <a:t>Chapter Title</a:t>
            </a:r>
          </a:p>
        </p:txBody>
      </p:sp>
      <p:sp>
        <p:nvSpPr>
          <p:cNvPr id="11" name="Textplatzhalter 9">
            <a:extLst>
              <a:ext uri="{FF2B5EF4-FFF2-40B4-BE49-F238E27FC236}">
                <a16:creationId xmlns:a16="http://schemas.microsoft.com/office/drawing/2014/main" id="{BC08C25F-9A5B-9228-5D07-CAA955E323AD}"/>
              </a:ext>
            </a:extLst>
          </p:cNvPr>
          <p:cNvSpPr>
            <a:spLocks noGrp="1"/>
          </p:cNvSpPr>
          <p:nvPr>
            <p:ph type="body" sz="quarter" idx="13" hasCustomPrompt="1"/>
          </p:nvPr>
        </p:nvSpPr>
        <p:spPr>
          <a:xfrm>
            <a:off x="334434" y="340404"/>
            <a:ext cx="3108013" cy="1410243"/>
          </a:xfrm>
        </p:spPr>
        <p:txBody>
          <a:bodyPr>
            <a:noAutofit/>
          </a:bodyPr>
          <a:lstStyle>
            <a:lvl1pPr marL="0" indent="0" algn="l">
              <a:buNone/>
              <a:defRPr sz="10133" b="1" cap="all" baseline="0">
                <a:solidFill>
                  <a:schemeClr val="bg1"/>
                </a:solidFill>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No</a:t>
            </a:r>
            <a:r>
              <a:rPr lang="de-DE" dirty="0"/>
              <a:t>. </a:t>
            </a:r>
            <a:endParaRPr lang="en-GB" dirty="0"/>
          </a:p>
        </p:txBody>
      </p:sp>
      <p:pic>
        <p:nvPicPr>
          <p:cNvPr id="12" name="Grafik 11">
            <a:extLst>
              <a:ext uri="{FF2B5EF4-FFF2-40B4-BE49-F238E27FC236}">
                <a16:creationId xmlns:a16="http://schemas.microsoft.com/office/drawing/2014/main" id="{81285BC4-E6A5-7612-86AE-5C9A2817CEA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6222" y="6262809"/>
            <a:ext cx="1951345" cy="423107"/>
          </a:xfrm>
          <a:prstGeom prst="rect">
            <a:avLst/>
          </a:prstGeom>
          <a:effectLst/>
        </p:spPr>
      </p:pic>
      <p:sp>
        <p:nvSpPr>
          <p:cNvPr id="2" name="Fußzeilenplatzhalter 3">
            <a:extLst>
              <a:ext uri="{FF2B5EF4-FFF2-40B4-BE49-F238E27FC236}">
                <a16:creationId xmlns:a16="http://schemas.microsoft.com/office/drawing/2014/main" id="{523CA08A-DA54-B0D3-1EE4-08E02B1D7813}"/>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bg1"/>
                </a:solidFill>
                <a:latin typeface="+mn-lt"/>
              </a:defRPr>
            </a:lvl1pPr>
          </a:lstStyle>
          <a:p>
            <a:r>
              <a:rPr lang="de-DE"/>
              <a:t>Master-PPT Belfor</a:t>
            </a:r>
            <a:endParaRPr lang="de-DE" dirty="0"/>
          </a:p>
        </p:txBody>
      </p:sp>
      <p:sp>
        <p:nvSpPr>
          <p:cNvPr id="6" name="Foliennummernplatzhalter 4">
            <a:extLst>
              <a:ext uri="{FF2B5EF4-FFF2-40B4-BE49-F238E27FC236}">
                <a16:creationId xmlns:a16="http://schemas.microsoft.com/office/drawing/2014/main" id="{4B5F290B-C443-61F2-9932-28D051D336F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bg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3816153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ubchapter 02">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B60489A-AFF0-211E-946D-40763380E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platzhalter 9">
            <a:extLst>
              <a:ext uri="{FF2B5EF4-FFF2-40B4-BE49-F238E27FC236}">
                <a16:creationId xmlns:a16="http://schemas.microsoft.com/office/drawing/2014/main" id="{DD84EADF-D627-8E18-2C2E-CAAF083DE4ED}"/>
              </a:ext>
            </a:extLst>
          </p:cNvPr>
          <p:cNvSpPr>
            <a:spLocks noGrp="1"/>
          </p:cNvSpPr>
          <p:nvPr>
            <p:ph type="body" sz="quarter" idx="12" hasCustomPrompt="1"/>
          </p:nvPr>
        </p:nvSpPr>
        <p:spPr>
          <a:xfrm>
            <a:off x="334435" y="1572694"/>
            <a:ext cx="4995659" cy="1944229"/>
          </a:xfrm>
          <a:effectLst/>
        </p:spPr>
        <p:txBody>
          <a:bodyPr>
            <a:normAutofit/>
          </a:bodyPr>
          <a:lstStyle>
            <a:lvl1pPr marL="0" indent="0" algn="l">
              <a:buNone/>
              <a:defRPr sz="4800" b="1" cap="all" baseline="0">
                <a:solidFill>
                  <a:schemeClr val="accent1"/>
                </a:solidFill>
                <a:effectLst/>
              </a:defRPr>
            </a:lvl1pPr>
            <a:lvl2pPr marL="0" indent="0">
              <a:buNone/>
              <a:defRPr b="1"/>
            </a:lvl2pPr>
            <a:lvl3pPr marL="252378" indent="0">
              <a:buNone/>
              <a:defRPr b="1"/>
            </a:lvl3pPr>
            <a:lvl4pPr marL="503926" indent="0">
              <a:buNone/>
              <a:defRPr b="1"/>
            </a:lvl4pPr>
            <a:lvl5pPr marL="683896" indent="0">
              <a:buNone/>
              <a:defRPr b="1"/>
            </a:lvl5pPr>
          </a:lstStyle>
          <a:p>
            <a:r>
              <a:rPr lang="en-GB" dirty="0"/>
              <a:t>Alternative Chapter Title</a:t>
            </a:r>
          </a:p>
        </p:txBody>
      </p:sp>
      <p:sp>
        <p:nvSpPr>
          <p:cNvPr id="11" name="Textplatzhalter 9">
            <a:extLst>
              <a:ext uri="{FF2B5EF4-FFF2-40B4-BE49-F238E27FC236}">
                <a16:creationId xmlns:a16="http://schemas.microsoft.com/office/drawing/2014/main" id="{45E79048-F46A-C4AD-E300-94A2097F37BA}"/>
              </a:ext>
            </a:extLst>
          </p:cNvPr>
          <p:cNvSpPr>
            <a:spLocks noGrp="1"/>
          </p:cNvSpPr>
          <p:nvPr>
            <p:ph type="body" sz="quarter" idx="13" hasCustomPrompt="1"/>
          </p:nvPr>
        </p:nvSpPr>
        <p:spPr>
          <a:xfrm>
            <a:off x="334433" y="340404"/>
            <a:ext cx="2069123" cy="976163"/>
          </a:xfrm>
        </p:spPr>
        <p:txBody>
          <a:bodyPr>
            <a:noAutofit/>
          </a:bodyPr>
          <a:lstStyle>
            <a:lvl1pPr marL="0" indent="0" algn="l">
              <a:buNone/>
              <a:defRPr sz="7466" b="1" cap="all" baseline="0">
                <a:solidFill>
                  <a:schemeClr val="accent1"/>
                </a:solidFill>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No</a:t>
            </a:r>
            <a:r>
              <a:rPr lang="de-DE" dirty="0"/>
              <a:t>. </a:t>
            </a:r>
            <a:endParaRPr lang="en-GB" dirty="0"/>
          </a:p>
        </p:txBody>
      </p:sp>
      <p:pic>
        <p:nvPicPr>
          <p:cNvPr id="12" name="Grafik 11">
            <a:extLst>
              <a:ext uri="{FF2B5EF4-FFF2-40B4-BE49-F238E27FC236}">
                <a16:creationId xmlns:a16="http://schemas.microsoft.com/office/drawing/2014/main" id="{27945F86-F7D2-8074-D832-C4B0D165462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222" y="6262809"/>
            <a:ext cx="1951345" cy="423107"/>
          </a:xfrm>
          <a:prstGeom prst="rect">
            <a:avLst/>
          </a:prstGeom>
          <a:effectLst/>
        </p:spPr>
      </p:pic>
      <p:sp>
        <p:nvSpPr>
          <p:cNvPr id="2" name="Fußzeilenplatzhalter 3">
            <a:extLst>
              <a:ext uri="{FF2B5EF4-FFF2-40B4-BE49-F238E27FC236}">
                <a16:creationId xmlns:a16="http://schemas.microsoft.com/office/drawing/2014/main" id="{4BCA49F9-274A-460B-6FBD-7E726B9D83BE}"/>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6" name="Foliennummernplatzhalter 4">
            <a:extLst>
              <a:ext uri="{FF2B5EF4-FFF2-40B4-BE49-F238E27FC236}">
                <a16:creationId xmlns:a16="http://schemas.microsoft.com/office/drawing/2014/main" id="{501F317F-F9D6-BEBF-D279-7A224118D3E5}"/>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35504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02">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63380E9-5F74-4C89-1C12-294AF97128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Placeholder Text">
            <a:extLst>
              <a:ext uri="{FF2B5EF4-FFF2-40B4-BE49-F238E27FC236}">
                <a16:creationId xmlns:a16="http://schemas.microsoft.com/office/drawing/2014/main" id="{01C2F670-3D3D-024F-1C3B-B4ED31BCDB17}"/>
              </a:ext>
            </a:extLst>
          </p:cNvPr>
          <p:cNvSpPr>
            <a:spLocks noGrp="1"/>
          </p:cNvSpPr>
          <p:nvPr>
            <p:ph sz="quarter" idx="12" hasCustomPrompt="1"/>
          </p:nvPr>
        </p:nvSpPr>
        <p:spPr>
          <a:xfrm>
            <a:off x="334433" y="1460499"/>
            <a:ext cx="5617633" cy="2440940"/>
          </a:xfrm>
          <a:prstGeom prst="rect">
            <a:avLst/>
          </a:prstGeom>
        </p:spPr>
        <p:txBody>
          <a:bodyPr>
            <a:noAutofit/>
          </a:bodyPr>
          <a:lstStyle>
            <a:lvl1pPr marL="0" indent="0">
              <a:buNone/>
              <a:defRPr b="0"/>
            </a:lvl1pPr>
            <a:lvl2pPr marL="0" indent="0">
              <a:buNone/>
              <a:defRPr b="0"/>
            </a:lvl2pPr>
            <a:lvl3pPr marL="252378" indent="0">
              <a:buNone/>
              <a:defRPr b="0"/>
            </a:lvl3pPr>
            <a:lvl4pPr marL="503926" indent="0">
              <a:buNone/>
              <a:defRPr b="0"/>
            </a:lvl4pPr>
            <a:lvl5pPr marL="683896" indent="0">
              <a:buNone/>
              <a:defRPr b="0"/>
            </a:lvl5pPr>
          </a:lstStyle>
          <a:p>
            <a:pPr lvl="0"/>
            <a:r>
              <a:rPr lang="en-US" noProof="0" dirty="0"/>
              <a:t>Edit text master format</a:t>
            </a:r>
          </a:p>
        </p:txBody>
      </p:sp>
      <p:sp>
        <p:nvSpPr>
          <p:cNvPr id="2" name="Textfeld 1">
            <a:extLst>
              <a:ext uri="{FF2B5EF4-FFF2-40B4-BE49-F238E27FC236}">
                <a16:creationId xmlns:a16="http://schemas.microsoft.com/office/drawing/2014/main" id="{4FB9B114-5B02-A23A-5A77-36DDC6C9BDFA}"/>
              </a:ext>
            </a:extLst>
          </p:cNvPr>
          <p:cNvSpPr txBox="1"/>
          <p:nvPr userDrawn="1"/>
        </p:nvSpPr>
        <p:spPr>
          <a:xfrm>
            <a:off x="214274" y="845489"/>
            <a:ext cx="2657231" cy="502766"/>
          </a:xfrm>
          <a:prstGeom prst="rect">
            <a:avLst/>
          </a:prstGeom>
          <a:noFill/>
        </p:spPr>
        <p:txBody>
          <a:bodyPr wrap="square" rtlCol="0">
            <a:spAutoFit/>
          </a:bodyPr>
          <a:lstStyle/>
          <a:p>
            <a:r>
              <a:rPr lang="en-GB" sz="2667" b="1" dirty="0">
                <a:solidFill>
                  <a:schemeClr val="accent1"/>
                </a:solidFill>
              </a:rPr>
              <a:t>CONTACT</a:t>
            </a:r>
          </a:p>
        </p:txBody>
      </p:sp>
      <p:pic>
        <p:nvPicPr>
          <p:cNvPr id="7" name="Grafik 6">
            <a:extLst>
              <a:ext uri="{FF2B5EF4-FFF2-40B4-BE49-F238E27FC236}">
                <a16:creationId xmlns:a16="http://schemas.microsoft.com/office/drawing/2014/main" id="{E6F389A2-3517-4654-C4FD-603DD42AC9D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222" y="6262809"/>
            <a:ext cx="1951345" cy="423107"/>
          </a:xfrm>
          <a:prstGeom prst="rect">
            <a:avLst/>
          </a:prstGeom>
          <a:effectLst/>
        </p:spPr>
      </p:pic>
      <p:sp>
        <p:nvSpPr>
          <p:cNvPr id="6" name="Fußzeilenplatzhalter 3">
            <a:extLst>
              <a:ext uri="{FF2B5EF4-FFF2-40B4-BE49-F238E27FC236}">
                <a16:creationId xmlns:a16="http://schemas.microsoft.com/office/drawing/2014/main" id="{CED7544C-89FC-566A-059A-901C195022A6}"/>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8" name="Foliennummernplatzhalter 4">
            <a:extLst>
              <a:ext uri="{FF2B5EF4-FFF2-40B4-BE49-F238E27FC236}">
                <a16:creationId xmlns:a16="http://schemas.microsoft.com/office/drawing/2014/main" id="{83D813A8-58FD-FFCF-A9AB-B47AC3C861DB}"/>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2486065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5" name="Grafik 4" descr="Receiver mit einfarbiger Füllung">
            <a:extLst>
              <a:ext uri="{FF2B5EF4-FFF2-40B4-BE49-F238E27FC236}">
                <a16:creationId xmlns:a16="http://schemas.microsoft.com/office/drawing/2014/main" id="{8657E767-1C17-CDB5-DB77-FFA3E3F1CD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7094" y="2094520"/>
            <a:ext cx="177397" cy="177397"/>
          </a:xfrm>
          <a:prstGeom prst="rect">
            <a:avLst/>
          </a:prstGeom>
        </p:spPr>
      </p:pic>
      <p:pic>
        <p:nvPicPr>
          <p:cNvPr id="6" name="Grafik 5" descr="Umschlag mit einfarbiger Füllung">
            <a:extLst>
              <a:ext uri="{FF2B5EF4-FFF2-40B4-BE49-F238E27FC236}">
                <a16:creationId xmlns:a16="http://schemas.microsoft.com/office/drawing/2014/main" id="{8B5FEAA9-0213-2560-0798-15C4568CF6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2838" y="2288284"/>
            <a:ext cx="205909" cy="205909"/>
          </a:xfrm>
          <a:prstGeom prst="rect">
            <a:avLst/>
          </a:prstGeom>
        </p:spPr>
      </p:pic>
      <p:sp>
        <p:nvSpPr>
          <p:cNvPr id="56" name="Bildplatzhalter 55">
            <a:extLst>
              <a:ext uri="{FF2B5EF4-FFF2-40B4-BE49-F238E27FC236}">
                <a16:creationId xmlns:a16="http://schemas.microsoft.com/office/drawing/2014/main" id="{55B398D0-8889-99E6-048B-926C0BD6A728}"/>
              </a:ext>
            </a:extLst>
          </p:cNvPr>
          <p:cNvSpPr>
            <a:spLocks noGrp="1"/>
          </p:cNvSpPr>
          <p:nvPr>
            <p:ph type="pic" sz="quarter" idx="10"/>
          </p:nvPr>
        </p:nvSpPr>
        <p:spPr>
          <a:xfrm>
            <a:off x="334433" y="1546577"/>
            <a:ext cx="936763" cy="943687"/>
          </a:xfrm>
          <a:prstGeom prst="rect">
            <a:avLst/>
          </a:prstGeom>
        </p:spPr>
        <p:txBody>
          <a:bodyPr>
            <a:normAutofit/>
          </a:bodyPr>
          <a:lstStyle>
            <a:lvl1pPr>
              <a:defRPr sz="1067"/>
            </a:lvl1pPr>
          </a:lstStyle>
          <a:p>
            <a:endParaRPr lang="de-DE" dirty="0"/>
          </a:p>
        </p:txBody>
      </p:sp>
      <p:sp>
        <p:nvSpPr>
          <p:cNvPr id="114" name="Titel 113">
            <a:extLst>
              <a:ext uri="{FF2B5EF4-FFF2-40B4-BE49-F238E27FC236}">
                <a16:creationId xmlns:a16="http://schemas.microsoft.com/office/drawing/2014/main" id="{8A536B0C-1E77-9270-2782-E5BFF719DD6B}"/>
              </a:ext>
            </a:extLst>
          </p:cNvPr>
          <p:cNvSpPr>
            <a:spLocks noGrp="1"/>
          </p:cNvSpPr>
          <p:nvPr>
            <p:ph type="title"/>
          </p:nvPr>
        </p:nvSpPr>
        <p:spPr/>
        <p:txBody>
          <a:bodyPr/>
          <a:lstStyle/>
          <a:p>
            <a:r>
              <a:rPr lang="de-DE"/>
              <a:t>Mastertitelformat bearbeiten</a:t>
            </a:r>
          </a:p>
        </p:txBody>
      </p:sp>
      <p:sp>
        <p:nvSpPr>
          <p:cNvPr id="165" name="Textplatzhalter 164">
            <a:extLst>
              <a:ext uri="{FF2B5EF4-FFF2-40B4-BE49-F238E27FC236}">
                <a16:creationId xmlns:a16="http://schemas.microsoft.com/office/drawing/2014/main" id="{1FB67A7B-A076-EAF8-5391-2E8102ADB0D3}"/>
              </a:ext>
            </a:extLst>
          </p:cNvPr>
          <p:cNvSpPr>
            <a:spLocks noGrp="1"/>
          </p:cNvSpPr>
          <p:nvPr>
            <p:ph type="body" sz="quarter" idx="11" hasCustomPrompt="1"/>
          </p:nvPr>
        </p:nvSpPr>
        <p:spPr>
          <a:xfrm>
            <a:off x="1404120" y="1535086"/>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66" name="Textplatzhalter 164">
            <a:extLst>
              <a:ext uri="{FF2B5EF4-FFF2-40B4-BE49-F238E27FC236}">
                <a16:creationId xmlns:a16="http://schemas.microsoft.com/office/drawing/2014/main" id="{1E969F7C-A706-8F71-EEF4-EDF0138CBEE1}"/>
              </a:ext>
            </a:extLst>
          </p:cNvPr>
          <p:cNvSpPr>
            <a:spLocks noGrp="1"/>
          </p:cNvSpPr>
          <p:nvPr>
            <p:ph type="body" sz="quarter" idx="12" hasCustomPrompt="1"/>
          </p:nvPr>
        </p:nvSpPr>
        <p:spPr>
          <a:xfrm>
            <a:off x="1404120" y="171734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67" name="Textplatzhalter 164">
            <a:extLst>
              <a:ext uri="{FF2B5EF4-FFF2-40B4-BE49-F238E27FC236}">
                <a16:creationId xmlns:a16="http://schemas.microsoft.com/office/drawing/2014/main" id="{F0F9493C-FA1B-1092-EEC8-1ECC7ECB6471}"/>
              </a:ext>
            </a:extLst>
          </p:cNvPr>
          <p:cNvSpPr>
            <a:spLocks noGrp="1"/>
          </p:cNvSpPr>
          <p:nvPr>
            <p:ph type="body" sz="quarter" idx="13" hasCustomPrompt="1"/>
          </p:nvPr>
        </p:nvSpPr>
        <p:spPr>
          <a:xfrm>
            <a:off x="1404120" y="1899603"/>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68" name="Textplatzhalter 164">
            <a:extLst>
              <a:ext uri="{FF2B5EF4-FFF2-40B4-BE49-F238E27FC236}">
                <a16:creationId xmlns:a16="http://schemas.microsoft.com/office/drawing/2014/main" id="{7F721431-55DA-9313-9CF9-B08ADEEF479C}"/>
              </a:ext>
            </a:extLst>
          </p:cNvPr>
          <p:cNvSpPr>
            <a:spLocks noGrp="1"/>
          </p:cNvSpPr>
          <p:nvPr>
            <p:ph type="body" sz="quarter" idx="14" hasCustomPrompt="1"/>
          </p:nvPr>
        </p:nvSpPr>
        <p:spPr>
          <a:xfrm>
            <a:off x="1639541" y="2094520"/>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69" name="Textplatzhalter 164">
            <a:extLst>
              <a:ext uri="{FF2B5EF4-FFF2-40B4-BE49-F238E27FC236}">
                <a16:creationId xmlns:a16="http://schemas.microsoft.com/office/drawing/2014/main" id="{1DA34104-1D53-0263-A59D-F41A2B4C97C2}"/>
              </a:ext>
            </a:extLst>
          </p:cNvPr>
          <p:cNvSpPr>
            <a:spLocks noGrp="1"/>
          </p:cNvSpPr>
          <p:nvPr>
            <p:ph type="body" sz="quarter" idx="15" hasCustomPrompt="1"/>
          </p:nvPr>
        </p:nvSpPr>
        <p:spPr>
          <a:xfrm>
            <a:off x="1639541" y="2288284"/>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70" name="Grafik 169" descr="Receiver mit einfarbiger Füllung">
            <a:extLst>
              <a:ext uri="{FF2B5EF4-FFF2-40B4-BE49-F238E27FC236}">
                <a16:creationId xmlns:a16="http://schemas.microsoft.com/office/drawing/2014/main" id="{8C8967B8-9B8A-A9BF-AFDA-12D66E8919A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1772" y="2094520"/>
            <a:ext cx="177397" cy="177397"/>
          </a:xfrm>
          <a:prstGeom prst="rect">
            <a:avLst/>
          </a:prstGeom>
        </p:spPr>
      </p:pic>
      <p:pic>
        <p:nvPicPr>
          <p:cNvPr id="171" name="Grafik 170" descr="Umschlag mit einfarbiger Füllung">
            <a:extLst>
              <a:ext uri="{FF2B5EF4-FFF2-40B4-BE49-F238E27FC236}">
                <a16:creationId xmlns:a16="http://schemas.microsoft.com/office/drawing/2014/main" id="{1B2EF993-3CD0-5346-30A4-A86420A7124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7516" y="2288284"/>
            <a:ext cx="205909" cy="205909"/>
          </a:xfrm>
          <a:prstGeom prst="rect">
            <a:avLst/>
          </a:prstGeom>
        </p:spPr>
      </p:pic>
      <p:sp>
        <p:nvSpPr>
          <p:cNvPr id="172" name="Bildplatzhalter 55">
            <a:extLst>
              <a:ext uri="{FF2B5EF4-FFF2-40B4-BE49-F238E27FC236}">
                <a16:creationId xmlns:a16="http://schemas.microsoft.com/office/drawing/2014/main" id="{9B2FB7A9-C383-542C-FAC2-E5B7C35FE505}"/>
              </a:ext>
            </a:extLst>
          </p:cNvPr>
          <p:cNvSpPr>
            <a:spLocks noGrp="1"/>
          </p:cNvSpPr>
          <p:nvPr>
            <p:ph type="pic" sz="quarter" idx="16"/>
          </p:nvPr>
        </p:nvSpPr>
        <p:spPr>
          <a:xfrm>
            <a:off x="4179112" y="1546577"/>
            <a:ext cx="936763" cy="943687"/>
          </a:xfrm>
          <a:prstGeom prst="rect">
            <a:avLst/>
          </a:prstGeom>
        </p:spPr>
        <p:txBody>
          <a:bodyPr>
            <a:normAutofit/>
          </a:bodyPr>
          <a:lstStyle>
            <a:lvl1pPr>
              <a:defRPr sz="1067"/>
            </a:lvl1pPr>
          </a:lstStyle>
          <a:p>
            <a:endParaRPr lang="de-DE" dirty="0"/>
          </a:p>
        </p:txBody>
      </p:sp>
      <p:sp>
        <p:nvSpPr>
          <p:cNvPr id="173" name="Textplatzhalter 164">
            <a:extLst>
              <a:ext uri="{FF2B5EF4-FFF2-40B4-BE49-F238E27FC236}">
                <a16:creationId xmlns:a16="http://schemas.microsoft.com/office/drawing/2014/main" id="{A2F60A7D-0A65-B8AE-0AC1-EA19A6738E77}"/>
              </a:ext>
            </a:extLst>
          </p:cNvPr>
          <p:cNvSpPr>
            <a:spLocks noGrp="1"/>
          </p:cNvSpPr>
          <p:nvPr>
            <p:ph type="body" sz="quarter" idx="17" hasCustomPrompt="1"/>
          </p:nvPr>
        </p:nvSpPr>
        <p:spPr>
          <a:xfrm>
            <a:off x="5248798" y="1535086"/>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74" name="Textplatzhalter 164">
            <a:extLst>
              <a:ext uri="{FF2B5EF4-FFF2-40B4-BE49-F238E27FC236}">
                <a16:creationId xmlns:a16="http://schemas.microsoft.com/office/drawing/2014/main" id="{8EFBF7AF-3DAA-011F-6FDA-36677128542F}"/>
              </a:ext>
            </a:extLst>
          </p:cNvPr>
          <p:cNvSpPr>
            <a:spLocks noGrp="1"/>
          </p:cNvSpPr>
          <p:nvPr>
            <p:ph type="body" sz="quarter" idx="18" hasCustomPrompt="1"/>
          </p:nvPr>
        </p:nvSpPr>
        <p:spPr>
          <a:xfrm>
            <a:off x="5248798" y="171734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75" name="Textplatzhalter 164">
            <a:extLst>
              <a:ext uri="{FF2B5EF4-FFF2-40B4-BE49-F238E27FC236}">
                <a16:creationId xmlns:a16="http://schemas.microsoft.com/office/drawing/2014/main" id="{C2995B99-38BB-CB78-8A78-DB9FC5565C88}"/>
              </a:ext>
            </a:extLst>
          </p:cNvPr>
          <p:cNvSpPr>
            <a:spLocks noGrp="1"/>
          </p:cNvSpPr>
          <p:nvPr>
            <p:ph type="body" sz="quarter" idx="19" hasCustomPrompt="1"/>
          </p:nvPr>
        </p:nvSpPr>
        <p:spPr>
          <a:xfrm>
            <a:off x="5248798" y="1899603"/>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76" name="Textplatzhalter 164">
            <a:extLst>
              <a:ext uri="{FF2B5EF4-FFF2-40B4-BE49-F238E27FC236}">
                <a16:creationId xmlns:a16="http://schemas.microsoft.com/office/drawing/2014/main" id="{4F6C8627-8DCC-91F9-0F94-409B0FE76F60}"/>
              </a:ext>
            </a:extLst>
          </p:cNvPr>
          <p:cNvSpPr>
            <a:spLocks noGrp="1"/>
          </p:cNvSpPr>
          <p:nvPr>
            <p:ph type="body" sz="quarter" idx="20" hasCustomPrompt="1"/>
          </p:nvPr>
        </p:nvSpPr>
        <p:spPr>
          <a:xfrm>
            <a:off x="5484219" y="2094520"/>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77" name="Textplatzhalter 164">
            <a:extLst>
              <a:ext uri="{FF2B5EF4-FFF2-40B4-BE49-F238E27FC236}">
                <a16:creationId xmlns:a16="http://schemas.microsoft.com/office/drawing/2014/main" id="{3EDDF5C4-876B-42CA-A905-BD4F4E107525}"/>
              </a:ext>
            </a:extLst>
          </p:cNvPr>
          <p:cNvSpPr>
            <a:spLocks noGrp="1"/>
          </p:cNvSpPr>
          <p:nvPr>
            <p:ph type="body" sz="quarter" idx="21" hasCustomPrompt="1"/>
          </p:nvPr>
        </p:nvSpPr>
        <p:spPr>
          <a:xfrm>
            <a:off x="5484219" y="2288284"/>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78" name="Grafik 177" descr="Receiver mit einfarbiger Füllung">
            <a:extLst>
              <a:ext uri="{FF2B5EF4-FFF2-40B4-BE49-F238E27FC236}">
                <a16:creationId xmlns:a16="http://schemas.microsoft.com/office/drawing/2014/main" id="{A60B09CF-58EC-53AD-3D57-1D204178DFE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5170" y="2094520"/>
            <a:ext cx="177397" cy="177397"/>
          </a:xfrm>
          <a:prstGeom prst="rect">
            <a:avLst/>
          </a:prstGeom>
        </p:spPr>
      </p:pic>
      <p:pic>
        <p:nvPicPr>
          <p:cNvPr id="179" name="Grafik 178" descr="Umschlag mit einfarbiger Füllung">
            <a:extLst>
              <a:ext uri="{FF2B5EF4-FFF2-40B4-BE49-F238E27FC236}">
                <a16:creationId xmlns:a16="http://schemas.microsoft.com/office/drawing/2014/main" id="{7BA2C9F7-3096-B146-B63C-7037C191E00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50914" y="2288284"/>
            <a:ext cx="205909" cy="205909"/>
          </a:xfrm>
          <a:prstGeom prst="rect">
            <a:avLst/>
          </a:prstGeom>
        </p:spPr>
      </p:pic>
      <p:sp>
        <p:nvSpPr>
          <p:cNvPr id="180" name="Bildplatzhalter 55">
            <a:extLst>
              <a:ext uri="{FF2B5EF4-FFF2-40B4-BE49-F238E27FC236}">
                <a16:creationId xmlns:a16="http://schemas.microsoft.com/office/drawing/2014/main" id="{BEAEEC3B-094E-6D99-4379-2027F7FB3500}"/>
              </a:ext>
            </a:extLst>
          </p:cNvPr>
          <p:cNvSpPr>
            <a:spLocks noGrp="1"/>
          </p:cNvSpPr>
          <p:nvPr>
            <p:ph type="pic" sz="quarter" idx="22"/>
          </p:nvPr>
        </p:nvSpPr>
        <p:spPr>
          <a:xfrm>
            <a:off x="8002509" y="1546577"/>
            <a:ext cx="936763" cy="943687"/>
          </a:xfrm>
          <a:prstGeom prst="rect">
            <a:avLst/>
          </a:prstGeom>
        </p:spPr>
        <p:txBody>
          <a:bodyPr>
            <a:normAutofit/>
          </a:bodyPr>
          <a:lstStyle>
            <a:lvl1pPr>
              <a:defRPr sz="1067"/>
            </a:lvl1pPr>
          </a:lstStyle>
          <a:p>
            <a:endParaRPr lang="de-DE" dirty="0"/>
          </a:p>
        </p:txBody>
      </p:sp>
      <p:sp>
        <p:nvSpPr>
          <p:cNvPr id="181" name="Textplatzhalter 164">
            <a:extLst>
              <a:ext uri="{FF2B5EF4-FFF2-40B4-BE49-F238E27FC236}">
                <a16:creationId xmlns:a16="http://schemas.microsoft.com/office/drawing/2014/main" id="{6C967990-1F11-2104-6FFF-FED3C24C361D}"/>
              </a:ext>
            </a:extLst>
          </p:cNvPr>
          <p:cNvSpPr>
            <a:spLocks noGrp="1"/>
          </p:cNvSpPr>
          <p:nvPr>
            <p:ph type="body" sz="quarter" idx="23" hasCustomPrompt="1"/>
          </p:nvPr>
        </p:nvSpPr>
        <p:spPr>
          <a:xfrm>
            <a:off x="9072196" y="1535086"/>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82" name="Textplatzhalter 164">
            <a:extLst>
              <a:ext uri="{FF2B5EF4-FFF2-40B4-BE49-F238E27FC236}">
                <a16:creationId xmlns:a16="http://schemas.microsoft.com/office/drawing/2014/main" id="{9AB42F9D-AB85-C6E8-1589-D5D96DE36AB4}"/>
              </a:ext>
            </a:extLst>
          </p:cNvPr>
          <p:cNvSpPr>
            <a:spLocks noGrp="1"/>
          </p:cNvSpPr>
          <p:nvPr>
            <p:ph type="body" sz="quarter" idx="24" hasCustomPrompt="1"/>
          </p:nvPr>
        </p:nvSpPr>
        <p:spPr>
          <a:xfrm>
            <a:off x="9072196" y="171734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83" name="Textplatzhalter 164">
            <a:extLst>
              <a:ext uri="{FF2B5EF4-FFF2-40B4-BE49-F238E27FC236}">
                <a16:creationId xmlns:a16="http://schemas.microsoft.com/office/drawing/2014/main" id="{31C77462-64BD-0B3B-E3EF-5CEB8B79E5A6}"/>
              </a:ext>
            </a:extLst>
          </p:cNvPr>
          <p:cNvSpPr>
            <a:spLocks noGrp="1"/>
          </p:cNvSpPr>
          <p:nvPr>
            <p:ph type="body" sz="quarter" idx="25" hasCustomPrompt="1"/>
          </p:nvPr>
        </p:nvSpPr>
        <p:spPr>
          <a:xfrm>
            <a:off x="9072196" y="1899603"/>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84" name="Textplatzhalter 164">
            <a:extLst>
              <a:ext uri="{FF2B5EF4-FFF2-40B4-BE49-F238E27FC236}">
                <a16:creationId xmlns:a16="http://schemas.microsoft.com/office/drawing/2014/main" id="{B4131A36-EF93-B88C-4DF4-140841D567EC}"/>
              </a:ext>
            </a:extLst>
          </p:cNvPr>
          <p:cNvSpPr>
            <a:spLocks noGrp="1"/>
          </p:cNvSpPr>
          <p:nvPr>
            <p:ph type="body" sz="quarter" idx="26" hasCustomPrompt="1"/>
          </p:nvPr>
        </p:nvSpPr>
        <p:spPr>
          <a:xfrm>
            <a:off x="9307617" y="2094520"/>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85" name="Textplatzhalter 164">
            <a:extLst>
              <a:ext uri="{FF2B5EF4-FFF2-40B4-BE49-F238E27FC236}">
                <a16:creationId xmlns:a16="http://schemas.microsoft.com/office/drawing/2014/main" id="{3AFC36D3-57EA-85C0-9B91-3E9A14E4AB9D}"/>
              </a:ext>
            </a:extLst>
          </p:cNvPr>
          <p:cNvSpPr>
            <a:spLocks noGrp="1"/>
          </p:cNvSpPr>
          <p:nvPr>
            <p:ph type="body" sz="quarter" idx="27" hasCustomPrompt="1"/>
          </p:nvPr>
        </p:nvSpPr>
        <p:spPr>
          <a:xfrm>
            <a:off x="9307617" y="2288284"/>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86" name="Grafik 185" descr="Receiver mit einfarbiger Füllung">
            <a:extLst>
              <a:ext uri="{FF2B5EF4-FFF2-40B4-BE49-F238E27FC236}">
                <a16:creationId xmlns:a16="http://schemas.microsoft.com/office/drawing/2014/main" id="{E280568F-501B-FC28-453F-8C8A55D6BF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7094" y="3399567"/>
            <a:ext cx="177397" cy="177397"/>
          </a:xfrm>
          <a:prstGeom prst="rect">
            <a:avLst/>
          </a:prstGeom>
        </p:spPr>
      </p:pic>
      <p:pic>
        <p:nvPicPr>
          <p:cNvPr id="187" name="Grafik 186" descr="Umschlag mit einfarbiger Füllung">
            <a:extLst>
              <a:ext uri="{FF2B5EF4-FFF2-40B4-BE49-F238E27FC236}">
                <a16:creationId xmlns:a16="http://schemas.microsoft.com/office/drawing/2014/main" id="{80970890-DBBF-FCBB-9E6C-E85FA3FE792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2838" y="3593331"/>
            <a:ext cx="205909" cy="205909"/>
          </a:xfrm>
          <a:prstGeom prst="rect">
            <a:avLst/>
          </a:prstGeom>
        </p:spPr>
      </p:pic>
      <p:sp>
        <p:nvSpPr>
          <p:cNvPr id="188" name="Bildplatzhalter 55">
            <a:extLst>
              <a:ext uri="{FF2B5EF4-FFF2-40B4-BE49-F238E27FC236}">
                <a16:creationId xmlns:a16="http://schemas.microsoft.com/office/drawing/2014/main" id="{A5CF3D0E-9725-3132-34E1-A1A2BF6E4CAF}"/>
              </a:ext>
            </a:extLst>
          </p:cNvPr>
          <p:cNvSpPr>
            <a:spLocks noGrp="1"/>
          </p:cNvSpPr>
          <p:nvPr>
            <p:ph type="pic" sz="quarter" idx="28"/>
          </p:nvPr>
        </p:nvSpPr>
        <p:spPr>
          <a:xfrm>
            <a:off x="334433" y="2851623"/>
            <a:ext cx="936763" cy="943687"/>
          </a:xfrm>
          <a:prstGeom prst="rect">
            <a:avLst/>
          </a:prstGeom>
        </p:spPr>
        <p:txBody>
          <a:bodyPr>
            <a:normAutofit/>
          </a:bodyPr>
          <a:lstStyle>
            <a:lvl1pPr>
              <a:defRPr sz="1067"/>
            </a:lvl1pPr>
          </a:lstStyle>
          <a:p>
            <a:endParaRPr lang="de-DE" dirty="0"/>
          </a:p>
        </p:txBody>
      </p:sp>
      <p:sp>
        <p:nvSpPr>
          <p:cNvPr id="189" name="Textplatzhalter 164">
            <a:extLst>
              <a:ext uri="{FF2B5EF4-FFF2-40B4-BE49-F238E27FC236}">
                <a16:creationId xmlns:a16="http://schemas.microsoft.com/office/drawing/2014/main" id="{7D782496-9C6D-1935-3475-99A45A4B8DCE}"/>
              </a:ext>
            </a:extLst>
          </p:cNvPr>
          <p:cNvSpPr>
            <a:spLocks noGrp="1"/>
          </p:cNvSpPr>
          <p:nvPr>
            <p:ph type="body" sz="quarter" idx="29" hasCustomPrompt="1"/>
          </p:nvPr>
        </p:nvSpPr>
        <p:spPr>
          <a:xfrm>
            <a:off x="1404120" y="284013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90" name="Textplatzhalter 164">
            <a:extLst>
              <a:ext uri="{FF2B5EF4-FFF2-40B4-BE49-F238E27FC236}">
                <a16:creationId xmlns:a16="http://schemas.microsoft.com/office/drawing/2014/main" id="{6615C7C7-608F-1366-C896-63740C969400}"/>
              </a:ext>
            </a:extLst>
          </p:cNvPr>
          <p:cNvSpPr>
            <a:spLocks noGrp="1"/>
          </p:cNvSpPr>
          <p:nvPr>
            <p:ph type="body" sz="quarter" idx="30" hasCustomPrompt="1"/>
          </p:nvPr>
        </p:nvSpPr>
        <p:spPr>
          <a:xfrm>
            <a:off x="1404120" y="3022391"/>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91" name="Textplatzhalter 164">
            <a:extLst>
              <a:ext uri="{FF2B5EF4-FFF2-40B4-BE49-F238E27FC236}">
                <a16:creationId xmlns:a16="http://schemas.microsoft.com/office/drawing/2014/main" id="{1912A7D0-FB64-5889-165B-342B1AB177AB}"/>
              </a:ext>
            </a:extLst>
          </p:cNvPr>
          <p:cNvSpPr>
            <a:spLocks noGrp="1"/>
          </p:cNvSpPr>
          <p:nvPr>
            <p:ph type="body" sz="quarter" idx="31" hasCustomPrompt="1"/>
          </p:nvPr>
        </p:nvSpPr>
        <p:spPr>
          <a:xfrm>
            <a:off x="1404120" y="3204650"/>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92" name="Textplatzhalter 164">
            <a:extLst>
              <a:ext uri="{FF2B5EF4-FFF2-40B4-BE49-F238E27FC236}">
                <a16:creationId xmlns:a16="http://schemas.microsoft.com/office/drawing/2014/main" id="{617FC32C-D94B-B61C-8254-0232800E4E00}"/>
              </a:ext>
            </a:extLst>
          </p:cNvPr>
          <p:cNvSpPr>
            <a:spLocks noGrp="1"/>
          </p:cNvSpPr>
          <p:nvPr>
            <p:ph type="body" sz="quarter" idx="32" hasCustomPrompt="1"/>
          </p:nvPr>
        </p:nvSpPr>
        <p:spPr>
          <a:xfrm>
            <a:off x="1639541" y="3399567"/>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93" name="Textplatzhalter 164">
            <a:extLst>
              <a:ext uri="{FF2B5EF4-FFF2-40B4-BE49-F238E27FC236}">
                <a16:creationId xmlns:a16="http://schemas.microsoft.com/office/drawing/2014/main" id="{16CD0AE2-1ED7-6E49-8033-6C72E5163C21}"/>
              </a:ext>
            </a:extLst>
          </p:cNvPr>
          <p:cNvSpPr>
            <a:spLocks noGrp="1"/>
          </p:cNvSpPr>
          <p:nvPr>
            <p:ph type="body" sz="quarter" idx="33" hasCustomPrompt="1"/>
          </p:nvPr>
        </p:nvSpPr>
        <p:spPr>
          <a:xfrm>
            <a:off x="1639541" y="3593331"/>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94" name="Grafik 193" descr="Receiver mit einfarbiger Füllung">
            <a:extLst>
              <a:ext uri="{FF2B5EF4-FFF2-40B4-BE49-F238E27FC236}">
                <a16:creationId xmlns:a16="http://schemas.microsoft.com/office/drawing/2014/main" id="{C909B241-643C-C93B-F041-16944E281A2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1772" y="3399567"/>
            <a:ext cx="177397" cy="177397"/>
          </a:xfrm>
          <a:prstGeom prst="rect">
            <a:avLst/>
          </a:prstGeom>
        </p:spPr>
      </p:pic>
      <p:pic>
        <p:nvPicPr>
          <p:cNvPr id="195" name="Grafik 194" descr="Umschlag mit einfarbiger Füllung">
            <a:extLst>
              <a:ext uri="{FF2B5EF4-FFF2-40B4-BE49-F238E27FC236}">
                <a16:creationId xmlns:a16="http://schemas.microsoft.com/office/drawing/2014/main" id="{7C10F344-0C83-F51A-F507-8E59DC79F2E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7516" y="3593331"/>
            <a:ext cx="205909" cy="205909"/>
          </a:xfrm>
          <a:prstGeom prst="rect">
            <a:avLst/>
          </a:prstGeom>
        </p:spPr>
      </p:pic>
      <p:sp>
        <p:nvSpPr>
          <p:cNvPr id="196" name="Bildplatzhalter 55">
            <a:extLst>
              <a:ext uri="{FF2B5EF4-FFF2-40B4-BE49-F238E27FC236}">
                <a16:creationId xmlns:a16="http://schemas.microsoft.com/office/drawing/2014/main" id="{0C050C97-4D91-0B40-CC75-C814E740BEF9}"/>
              </a:ext>
            </a:extLst>
          </p:cNvPr>
          <p:cNvSpPr>
            <a:spLocks noGrp="1"/>
          </p:cNvSpPr>
          <p:nvPr>
            <p:ph type="pic" sz="quarter" idx="34"/>
          </p:nvPr>
        </p:nvSpPr>
        <p:spPr>
          <a:xfrm>
            <a:off x="4179112" y="2851623"/>
            <a:ext cx="936763" cy="943687"/>
          </a:xfrm>
          <a:prstGeom prst="rect">
            <a:avLst/>
          </a:prstGeom>
        </p:spPr>
        <p:txBody>
          <a:bodyPr>
            <a:normAutofit/>
          </a:bodyPr>
          <a:lstStyle>
            <a:lvl1pPr>
              <a:defRPr sz="1067"/>
            </a:lvl1pPr>
          </a:lstStyle>
          <a:p>
            <a:endParaRPr lang="de-DE" dirty="0"/>
          </a:p>
        </p:txBody>
      </p:sp>
      <p:sp>
        <p:nvSpPr>
          <p:cNvPr id="197" name="Textplatzhalter 164">
            <a:extLst>
              <a:ext uri="{FF2B5EF4-FFF2-40B4-BE49-F238E27FC236}">
                <a16:creationId xmlns:a16="http://schemas.microsoft.com/office/drawing/2014/main" id="{44E778E7-4534-B1E3-1791-CD5D2FDAD1EA}"/>
              </a:ext>
            </a:extLst>
          </p:cNvPr>
          <p:cNvSpPr>
            <a:spLocks noGrp="1"/>
          </p:cNvSpPr>
          <p:nvPr>
            <p:ph type="body" sz="quarter" idx="35" hasCustomPrompt="1"/>
          </p:nvPr>
        </p:nvSpPr>
        <p:spPr>
          <a:xfrm>
            <a:off x="5248798" y="284013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98" name="Textplatzhalter 164">
            <a:extLst>
              <a:ext uri="{FF2B5EF4-FFF2-40B4-BE49-F238E27FC236}">
                <a16:creationId xmlns:a16="http://schemas.microsoft.com/office/drawing/2014/main" id="{446322F5-120D-BFF0-B73A-2302F172DA12}"/>
              </a:ext>
            </a:extLst>
          </p:cNvPr>
          <p:cNvSpPr>
            <a:spLocks noGrp="1"/>
          </p:cNvSpPr>
          <p:nvPr>
            <p:ph type="body" sz="quarter" idx="36" hasCustomPrompt="1"/>
          </p:nvPr>
        </p:nvSpPr>
        <p:spPr>
          <a:xfrm>
            <a:off x="5248798" y="3022391"/>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99" name="Textplatzhalter 164">
            <a:extLst>
              <a:ext uri="{FF2B5EF4-FFF2-40B4-BE49-F238E27FC236}">
                <a16:creationId xmlns:a16="http://schemas.microsoft.com/office/drawing/2014/main" id="{714C2CFF-7AC3-DFB1-5A87-1574D8C9126B}"/>
              </a:ext>
            </a:extLst>
          </p:cNvPr>
          <p:cNvSpPr>
            <a:spLocks noGrp="1"/>
          </p:cNvSpPr>
          <p:nvPr>
            <p:ph type="body" sz="quarter" idx="37" hasCustomPrompt="1"/>
          </p:nvPr>
        </p:nvSpPr>
        <p:spPr>
          <a:xfrm>
            <a:off x="5248798" y="3204650"/>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00" name="Textplatzhalter 164">
            <a:extLst>
              <a:ext uri="{FF2B5EF4-FFF2-40B4-BE49-F238E27FC236}">
                <a16:creationId xmlns:a16="http://schemas.microsoft.com/office/drawing/2014/main" id="{8057D363-0780-B855-5AFE-B7E638F86E02}"/>
              </a:ext>
            </a:extLst>
          </p:cNvPr>
          <p:cNvSpPr>
            <a:spLocks noGrp="1"/>
          </p:cNvSpPr>
          <p:nvPr>
            <p:ph type="body" sz="quarter" idx="38" hasCustomPrompt="1"/>
          </p:nvPr>
        </p:nvSpPr>
        <p:spPr>
          <a:xfrm>
            <a:off x="5484219" y="3399567"/>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01" name="Textplatzhalter 164">
            <a:extLst>
              <a:ext uri="{FF2B5EF4-FFF2-40B4-BE49-F238E27FC236}">
                <a16:creationId xmlns:a16="http://schemas.microsoft.com/office/drawing/2014/main" id="{1D43571F-A612-C97C-9C6C-6FC241414102}"/>
              </a:ext>
            </a:extLst>
          </p:cNvPr>
          <p:cNvSpPr>
            <a:spLocks noGrp="1"/>
          </p:cNvSpPr>
          <p:nvPr>
            <p:ph type="body" sz="quarter" idx="39" hasCustomPrompt="1"/>
          </p:nvPr>
        </p:nvSpPr>
        <p:spPr>
          <a:xfrm>
            <a:off x="5484219" y="3593331"/>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02" name="Grafik 201" descr="Receiver mit einfarbiger Füllung">
            <a:extLst>
              <a:ext uri="{FF2B5EF4-FFF2-40B4-BE49-F238E27FC236}">
                <a16:creationId xmlns:a16="http://schemas.microsoft.com/office/drawing/2014/main" id="{4E973D1C-1245-2065-C5C5-64609CCC602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5170" y="3399567"/>
            <a:ext cx="177397" cy="177397"/>
          </a:xfrm>
          <a:prstGeom prst="rect">
            <a:avLst/>
          </a:prstGeom>
        </p:spPr>
      </p:pic>
      <p:pic>
        <p:nvPicPr>
          <p:cNvPr id="203" name="Grafik 202" descr="Umschlag mit einfarbiger Füllung">
            <a:extLst>
              <a:ext uri="{FF2B5EF4-FFF2-40B4-BE49-F238E27FC236}">
                <a16:creationId xmlns:a16="http://schemas.microsoft.com/office/drawing/2014/main" id="{8E2E7BE5-DDB7-6752-CB7F-B1B304BF3F6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50914" y="3593331"/>
            <a:ext cx="205909" cy="205909"/>
          </a:xfrm>
          <a:prstGeom prst="rect">
            <a:avLst/>
          </a:prstGeom>
        </p:spPr>
      </p:pic>
      <p:sp>
        <p:nvSpPr>
          <p:cNvPr id="204" name="Bildplatzhalter 55">
            <a:extLst>
              <a:ext uri="{FF2B5EF4-FFF2-40B4-BE49-F238E27FC236}">
                <a16:creationId xmlns:a16="http://schemas.microsoft.com/office/drawing/2014/main" id="{BF34ED3A-2627-7F67-401E-9C11CB31D7E2}"/>
              </a:ext>
            </a:extLst>
          </p:cNvPr>
          <p:cNvSpPr>
            <a:spLocks noGrp="1"/>
          </p:cNvSpPr>
          <p:nvPr>
            <p:ph type="pic" sz="quarter" idx="40"/>
          </p:nvPr>
        </p:nvSpPr>
        <p:spPr>
          <a:xfrm>
            <a:off x="8002509" y="2851623"/>
            <a:ext cx="936763" cy="943687"/>
          </a:xfrm>
          <a:prstGeom prst="rect">
            <a:avLst/>
          </a:prstGeom>
        </p:spPr>
        <p:txBody>
          <a:bodyPr>
            <a:normAutofit/>
          </a:bodyPr>
          <a:lstStyle>
            <a:lvl1pPr>
              <a:defRPr sz="1067"/>
            </a:lvl1pPr>
          </a:lstStyle>
          <a:p>
            <a:endParaRPr lang="de-DE" dirty="0"/>
          </a:p>
        </p:txBody>
      </p:sp>
      <p:sp>
        <p:nvSpPr>
          <p:cNvPr id="205" name="Textplatzhalter 164">
            <a:extLst>
              <a:ext uri="{FF2B5EF4-FFF2-40B4-BE49-F238E27FC236}">
                <a16:creationId xmlns:a16="http://schemas.microsoft.com/office/drawing/2014/main" id="{001FE378-D83E-967C-4FFC-236A219376A5}"/>
              </a:ext>
            </a:extLst>
          </p:cNvPr>
          <p:cNvSpPr>
            <a:spLocks noGrp="1"/>
          </p:cNvSpPr>
          <p:nvPr>
            <p:ph type="body" sz="quarter" idx="41" hasCustomPrompt="1"/>
          </p:nvPr>
        </p:nvSpPr>
        <p:spPr>
          <a:xfrm>
            <a:off x="9072196" y="284013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06" name="Textplatzhalter 164">
            <a:extLst>
              <a:ext uri="{FF2B5EF4-FFF2-40B4-BE49-F238E27FC236}">
                <a16:creationId xmlns:a16="http://schemas.microsoft.com/office/drawing/2014/main" id="{AB80EB87-D19F-8384-41D2-24812CDA4A58}"/>
              </a:ext>
            </a:extLst>
          </p:cNvPr>
          <p:cNvSpPr>
            <a:spLocks noGrp="1"/>
          </p:cNvSpPr>
          <p:nvPr>
            <p:ph type="body" sz="quarter" idx="42" hasCustomPrompt="1"/>
          </p:nvPr>
        </p:nvSpPr>
        <p:spPr>
          <a:xfrm>
            <a:off x="9072196" y="3022391"/>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07" name="Textplatzhalter 164">
            <a:extLst>
              <a:ext uri="{FF2B5EF4-FFF2-40B4-BE49-F238E27FC236}">
                <a16:creationId xmlns:a16="http://schemas.microsoft.com/office/drawing/2014/main" id="{63910C8F-5C41-07F8-028B-B71E8B3832B6}"/>
              </a:ext>
            </a:extLst>
          </p:cNvPr>
          <p:cNvSpPr>
            <a:spLocks noGrp="1"/>
          </p:cNvSpPr>
          <p:nvPr>
            <p:ph type="body" sz="quarter" idx="43" hasCustomPrompt="1"/>
          </p:nvPr>
        </p:nvSpPr>
        <p:spPr>
          <a:xfrm>
            <a:off x="9072196" y="3204650"/>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08" name="Textplatzhalter 164">
            <a:extLst>
              <a:ext uri="{FF2B5EF4-FFF2-40B4-BE49-F238E27FC236}">
                <a16:creationId xmlns:a16="http://schemas.microsoft.com/office/drawing/2014/main" id="{90FA75B7-99BE-1255-0BB1-FE640C0F3E72}"/>
              </a:ext>
            </a:extLst>
          </p:cNvPr>
          <p:cNvSpPr>
            <a:spLocks noGrp="1"/>
          </p:cNvSpPr>
          <p:nvPr>
            <p:ph type="body" sz="quarter" idx="44" hasCustomPrompt="1"/>
          </p:nvPr>
        </p:nvSpPr>
        <p:spPr>
          <a:xfrm>
            <a:off x="9307617" y="3399567"/>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09" name="Textplatzhalter 164">
            <a:extLst>
              <a:ext uri="{FF2B5EF4-FFF2-40B4-BE49-F238E27FC236}">
                <a16:creationId xmlns:a16="http://schemas.microsoft.com/office/drawing/2014/main" id="{461B2B07-F2C3-4AF7-2FAB-FB4600316C10}"/>
              </a:ext>
            </a:extLst>
          </p:cNvPr>
          <p:cNvSpPr>
            <a:spLocks noGrp="1"/>
          </p:cNvSpPr>
          <p:nvPr>
            <p:ph type="body" sz="quarter" idx="45" hasCustomPrompt="1"/>
          </p:nvPr>
        </p:nvSpPr>
        <p:spPr>
          <a:xfrm>
            <a:off x="9307617" y="3593331"/>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10" name="Grafik 209" descr="Receiver mit einfarbiger Füllung">
            <a:extLst>
              <a:ext uri="{FF2B5EF4-FFF2-40B4-BE49-F238E27FC236}">
                <a16:creationId xmlns:a16="http://schemas.microsoft.com/office/drawing/2014/main" id="{952C5357-0EE2-B4B3-63C0-2BC65EA5EA8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7094" y="4705448"/>
            <a:ext cx="177397" cy="177397"/>
          </a:xfrm>
          <a:prstGeom prst="rect">
            <a:avLst/>
          </a:prstGeom>
        </p:spPr>
      </p:pic>
      <p:pic>
        <p:nvPicPr>
          <p:cNvPr id="211" name="Grafik 210" descr="Umschlag mit einfarbiger Füllung">
            <a:extLst>
              <a:ext uri="{FF2B5EF4-FFF2-40B4-BE49-F238E27FC236}">
                <a16:creationId xmlns:a16="http://schemas.microsoft.com/office/drawing/2014/main" id="{969DAADE-C364-2E6E-1738-E1C86C44D71C}"/>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2838" y="4899212"/>
            <a:ext cx="205909" cy="205909"/>
          </a:xfrm>
          <a:prstGeom prst="rect">
            <a:avLst/>
          </a:prstGeom>
        </p:spPr>
      </p:pic>
      <p:sp>
        <p:nvSpPr>
          <p:cNvPr id="212" name="Bildplatzhalter 55">
            <a:extLst>
              <a:ext uri="{FF2B5EF4-FFF2-40B4-BE49-F238E27FC236}">
                <a16:creationId xmlns:a16="http://schemas.microsoft.com/office/drawing/2014/main" id="{C67B669A-EEC5-5437-F1BD-7B82848B4220}"/>
              </a:ext>
            </a:extLst>
          </p:cNvPr>
          <p:cNvSpPr>
            <a:spLocks noGrp="1"/>
          </p:cNvSpPr>
          <p:nvPr>
            <p:ph type="pic" sz="quarter" idx="46"/>
          </p:nvPr>
        </p:nvSpPr>
        <p:spPr>
          <a:xfrm>
            <a:off x="334433" y="4157505"/>
            <a:ext cx="936763" cy="943687"/>
          </a:xfrm>
          <a:prstGeom prst="rect">
            <a:avLst/>
          </a:prstGeom>
        </p:spPr>
        <p:txBody>
          <a:bodyPr>
            <a:normAutofit/>
          </a:bodyPr>
          <a:lstStyle>
            <a:lvl1pPr>
              <a:defRPr sz="1067"/>
            </a:lvl1pPr>
          </a:lstStyle>
          <a:p>
            <a:endParaRPr lang="de-DE" dirty="0"/>
          </a:p>
        </p:txBody>
      </p:sp>
      <p:sp>
        <p:nvSpPr>
          <p:cNvPr id="213" name="Textplatzhalter 164">
            <a:extLst>
              <a:ext uri="{FF2B5EF4-FFF2-40B4-BE49-F238E27FC236}">
                <a16:creationId xmlns:a16="http://schemas.microsoft.com/office/drawing/2014/main" id="{7181D7A7-6A01-CCE5-CE26-F57AA4F5A272}"/>
              </a:ext>
            </a:extLst>
          </p:cNvPr>
          <p:cNvSpPr>
            <a:spLocks noGrp="1"/>
          </p:cNvSpPr>
          <p:nvPr>
            <p:ph type="body" sz="quarter" idx="47" hasCustomPrompt="1"/>
          </p:nvPr>
        </p:nvSpPr>
        <p:spPr>
          <a:xfrm>
            <a:off x="1404120" y="414601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14" name="Textplatzhalter 164">
            <a:extLst>
              <a:ext uri="{FF2B5EF4-FFF2-40B4-BE49-F238E27FC236}">
                <a16:creationId xmlns:a16="http://schemas.microsoft.com/office/drawing/2014/main" id="{C047758D-1F4B-2E59-3B71-ED75875E7D41}"/>
              </a:ext>
            </a:extLst>
          </p:cNvPr>
          <p:cNvSpPr>
            <a:spLocks noGrp="1"/>
          </p:cNvSpPr>
          <p:nvPr>
            <p:ph type="body" sz="quarter" idx="48" hasCustomPrompt="1"/>
          </p:nvPr>
        </p:nvSpPr>
        <p:spPr>
          <a:xfrm>
            <a:off x="1404120" y="432827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15" name="Textplatzhalter 164">
            <a:extLst>
              <a:ext uri="{FF2B5EF4-FFF2-40B4-BE49-F238E27FC236}">
                <a16:creationId xmlns:a16="http://schemas.microsoft.com/office/drawing/2014/main" id="{4D25E488-685B-88DC-332D-713B061AB32C}"/>
              </a:ext>
            </a:extLst>
          </p:cNvPr>
          <p:cNvSpPr>
            <a:spLocks noGrp="1"/>
          </p:cNvSpPr>
          <p:nvPr>
            <p:ph type="body" sz="quarter" idx="49" hasCustomPrompt="1"/>
          </p:nvPr>
        </p:nvSpPr>
        <p:spPr>
          <a:xfrm>
            <a:off x="1404120" y="4510531"/>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16" name="Textplatzhalter 164">
            <a:extLst>
              <a:ext uri="{FF2B5EF4-FFF2-40B4-BE49-F238E27FC236}">
                <a16:creationId xmlns:a16="http://schemas.microsoft.com/office/drawing/2014/main" id="{7E08A808-2BB6-BF4F-381A-B1F623B568AC}"/>
              </a:ext>
            </a:extLst>
          </p:cNvPr>
          <p:cNvSpPr>
            <a:spLocks noGrp="1"/>
          </p:cNvSpPr>
          <p:nvPr>
            <p:ph type="body" sz="quarter" idx="50" hasCustomPrompt="1"/>
          </p:nvPr>
        </p:nvSpPr>
        <p:spPr>
          <a:xfrm>
            <a:off x="1639541" y="4705448"/>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17" name="Textplatzhalter 164">
            <a:extLst>
              <a:ext uri="{FF2B5EF4-FFF2-40B4-BE49-F238E27FC236}">
                <a16:creationId xmlns:a16="http://schemas.microsoft.com/office/drawing/2014/main" id="{6FDBDD30-C742-9CF3-4541-37CDA67A461B}"/>
              </a:ext>
            </a:extLst>
          </p:cNvPr>
          <p:cNvSpPr>
            <a:spLocks noGrp="1"/>
          </p:cNvSpPr>
          <p:nvPr>
            <p:ph type="body" sz="quarter" idx="51" hasCustomPrompt="1"/>
          </p:nvPr>
        </p:nvSpPr>
        <p:spPr>
          <a:xfrm>
            <a:off x="1639541" y="4899212"/>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18" name="Grafik 217" descr="Receiver mit einfarbiger Füllung">
            <a:extLst>
              <a:ext uri="{FF2B5EF4-FFF2-40B4-BE49-F238E27FC236}">
                <a16:creationId xmlns:a16="http://schemas.microsoft.com/office/drawing/2014/main" id="{083ACBC7-7F6B-1812-6265-14A0FD9BAE1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1772" y="4705448"/>
            <a:ext cx="177397" cy="177397"/>
          </a:xfrm>
          <a:prstGeom prst="rect">
            <a:avLst/>
          </a:prstGeom>
        </p:spPr>
      </p:pic>
      <p:pic>
        <p:nvPicPr>
          <p:cNvPr id="219" name="Grafik 218" descr="Umschlag mit einfarbiger Füllung">
            <a:extLst>
              <a:ext uri="{FF2B5EF4-FFF2-40B4-BE49-F238E27FC236}">
                <a16:creationId xmlns:a16="http://schemas.microsoft.com/office/drawing/2014/main" id="{D134D8B1-F8CD-BE01-8DAE-C5B03E89B02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7516" y="4899212"/>
            <a:ext cx="205909" cy="205909"/>
          </a:xfrm>
          <a:prstGeom prst="rect">
            <a:avLst/>
          </a:prstGeom>
        </p:spPr>
      </p:pic>
      <p:sp>
        <p:nvSpPr>
          <p:cNvPr id="220" name="Bildplatzhalter 55">
            <a:extLst>
              <a:ext uri="{FF2B5EF4-FFF2-40B4-BE49-F238E27FC236}">
                <a16:creationId xmlns:a16="http://schemas.microsoft.com/office/drawing/2014/main" id="{D4D7DE25-1E93-1D37-53A6-26ED2F53BD53}"/>
              </a:ext>
            </a:extLst>
          </p:cNvPr>
          <p:cNvSpPr>
            <a:spLocks noGrp="1"/>
          </p:cNvSpPr>
          <p:nvPr>
            <p:ph type="pic" sz="quarter" idx="52"/>
          </p:nvPr>
        </p:nvSpPr>
        <p:spPr>
          <a:xfrm>
            <a:off x="4179112" y="4157505"/>
            <a:ext cx="936763" cy="943687"/>
          </a:xfrm>
          <a:prstGeom prst="rect">
            <a:avLst/>
          </a:prstGeom>
        </p:spPr>
        <p:txBody>
          <a:bodyPr>
            <a:normAutofit/>
          </a:bodyPr>
          <a:lstStyle>
            <a:lvl1pPr>
              <a:defRPr sz="1067"/>
            </a:lvl1pPr>
          </a:lstStyle>
          <a:p>
            <a:endParaRPr lang="de-DE" dirty="0"/>
          </a:p>
        </p:txBody>
      </p:sp>
      <p:sp>
        <p:nvSpPr>
          <p:cNvPr id="221" name="Textplatzhalter 164">
            <a:extLst>
              <a:ext uri="{FF2B5EF4-FFF2-40B4-BE49-F238E27FC236}">
                <a16:creationId xmlns:a16="http://schemas.microsoft.com/office/drawing/2014/main" id="{1880FD67-909C-6DF5-879F-8CEEBFEE2B2F}"/>
              </a:ext>
            </a:extLst>
          </p:cNvPr>
          <p:cNvSpPr>
            <a:spLocks noGrp="1"/>
          </p:cNvSpPr>
          <p:nvPr>
            <p:ph type="body" sz="quarter" idx="53" hasCustomPrompt="1"/>
          </p:nvPr>
        </p:nvSpPr>
        <p:spPr>
          <a:xfrm>
            <a:off x="5248798" y="414601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22" name="Textplatzhalter 164">
            <a:extLst>
              <a:ext uri="{FF2B5EF4-FFF2-40B4-BE49-F238E27FC236}">
                <a16:creationId xmlns:a16="http://schemas.microsoft.com/office/drawing/2014/main" id="{39AFD9FD-5B19-40B5-3351-326186D199D2}"/>
              </a:ext>
            </a:extLst>
          </p:cNvPr>
          <p:cNvSpPr>
            <a:spLocks noGrp="1"/>
          </p:cNvSpPr>
          <p:nvPr>
            <p:ph type="body" sz="quarter" idx="54" hasCustomPrompt="1"/>
          </p:nvPr>
        </p:nvSpPr>
        <p:spPr>
          <a:xfrm>
            <a:off x="5248798" y="432827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23" name="Textplatzhalter 164">
            <a:extLst>
              <a:ext uri="{FF2B5EF4-FFF2-40B4-BE49-F238E27FC236}">
                <a16:creationId xmlns:a16="http://schemas.microsoft.com/office/drawing/2014/main" id="{BB42359D-8972-71E6-4D6B-A36E6094D5FC}"/>
              </a:ext>
            </a:extLst>
          </p:cNvPr>
          <p:cNvSpPr>
            <a:spLocks noGrp="1"/>
          </p:cNvSpPr>
          <p:nvPr>
            <p:ph type="body" sz="quarter" idx="55" hasCustomPrompt="1"/>
          </p:nvPr>
        </p:nvSpPr>
        <p:spPr>
          <a:xfrm>
            <a:off x="5248798" y="4510531"/>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24" name="Textplatzhalter 164">
            <a:extLst>
              <a:ext uri="{FF2B5EF4-FFF2-40B4-BE49-F238E27FC236}">
                <a16:creationId xmlns:a16="http://schemas.microsoft.com/office/drawing/2014/main" id="{8E5B8B42-7DE1-1C89-813A-01072B9F761D}"/>
              </a:ext>
            </a:extLst>
          </p:cNvPr>
          <p:cNvSpPr>
            <a:spLocks noGrp="1"/>
          </p:cNvSpPr>
          <p:nvPr>
            <p:ph type="body" sz="quarter" idx="56" hasCustomPrompt="1"/>
          </p:nvPr>
        </p:nvSpPr>
        <p:spPr>
          <a:xfrm>
            <a:off x="5484219" y="4705448"/>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25" name="Textplatzhalter 164">
            <a:extLst>
              <a:ext uri="{FF2B5EF4-FFF2-40B4-BE49-F238E27FC236}">
                <a16:creationId xmlns:a16="http://schemas.microsoft.com/office/drawing/2014/main" id="{5837E4FF-0EAF-44DC-314A-336285FB8DB2}"/>
              </a:ext>
            </a:extLst>
          </p:cNvPr>
          <p:cNvSpPr>
            <a:spLocks noGrp="1"/>
          </p:cNvSpPr>
          <p:nvPr>
            <p:ph type="body" sz="quarter" idx="57" hasCustomPrompt="1"/>
          </p:nvPr>
        </p:nvSpPr>
        <p:spPr>
          <a:xfrm>
            <a:off x="5484219" y="4899212"/>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26" name="Grafik 225" descr="Receiver mit einfarbiger Füllung">
            <a:extLst>
              <a:ext uri="{FF2B5EF4-FFF2-40B4-BE49-F238E27FC236}">
                <a16:creationId xmlns:a16="http://schemas.microsoft.com/office/drawing/2014/main" id="{C2093E3A-C763-2B40-43DA-DE3C66CC6BC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65170" y="4705448"/>
            <a:ext cx="177397" cy="177397"/>
          </a:xfrm>
          <a:prstGeom prst="rect">
            <a:avLst/>
          </a:prstGeom>
        </p:spPr>
      </p:pic>
      <p:pic>
        <p:nvPicPr>
          <p:cNvPr id="227" name="Grafik 226" descr="Umschlag mit einfarbiger Füllung">
            <a:extLst>
              <a:ext uri="{FF2B5EF4-FFF2-40B4-BE49-F238E27FC236}">
                <a16:creationId xmlns:a16="http://schemas.microsoft.com/office/drawing/2014/main" id="{AD4D88D3-97D3-9277-2863-8FDFD754D4A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50914" y="4899212"/>
            <a:ext cx="205909" cy="205909"/>
          </a:xfrm>
          <a:prstGeom prst="rect">
            <a:avLst/>
          </a:prstGeom>
        </p:spPr>
      </p:pic>
      <p:sp>
        <p:nvSpPr>
          <p:cNvPr id="228" name="Bildplatzhalter 55">
            <a:extLst>
              <a:ext uri="{FF2B5EF4-FFF2-40B4-BE49-F238E27FC236}">
                <a16:creationId xmlns:a16="http://schemas.microsoft.com/office/drawing/2014/main" id="{F9BCBAA8-37E9-B602-46C3-35794D7CA41A}"/>
              </a:ext>
            </a:extLst>
          </p:cNvPr>
          <p:cNvSpPr>
            <a:spLocks noGrp="1"/>
          </p:cNvSpPr>
          <p:nvPr>
            <p:ph type="pic" sz="quarter" idx="58"/>
          </p:nvPr>
        </p:nvSpPr>
        <p:spPr>
          <a:xfrm>
            <a:off x="8002509" y="4157505"/>
            <a:ext cx="936763" cy="943687"/>
          </a:xfrm>
          <a:prstGeom prst="rect">
            <a:avLst/>
          </a:prstGeom>
        </p:spPr>
        <p:txBody>
          <a:bodyPr>
            <a:normAutofit/>
          </a:bodyPr>
          <a:lstStyle>
            <a:lvl1pPr>
              <a:defRPr sz="1067"/>
            </a:lvl1pPr>
          </a:lstStyle>
          <a:p>
            <a:endParaRPr lang="de-DE" dirty="0"/>
          </a:p>
        </p:txBody>
      </p:sp>
      <p:sp>
        <p:nvSpPr>
          <p:cNvPr id="229" name="Textplatzhalter 164">
            <a:extLst>
              <a:ext uri="{FF2B5EF4-FFF2-40B4-BE49-F238E27FC236}">
                <a16:creationId xmlns:a16="http://schemas.microsoft.com/office/drawing/2014/main" id="{722995EA-A20C-38AD-49DA-DF10DB5BEB90}"/>
              </a:ext>
            </a:extLst>
          </p:cNvPr>
          <p:cNvSpPr>
            <a:spLocks noGrp="1"/>
          </p:cNvSpPr>
          <p:nvPr>
            <p:ph type="body" sz="quarter" idx="59" hasCustomPrompt="1"/>
          </p:nvPr>
        </p:nvSpPr>
        <p:spPr>
          <a:xfrm>
            <a:off x="9072196" y="414601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30" name="Textplatzhalter 164">
            <a:extLst>
              <a:ext uri="{FF2B5EF4-FFF2-40B4-BE49-F238E27FC236}">
                <a16:creationId xmlns:a16="http://schemas.microsoft.com/office/drawing/2014/main" id="{8B3B1C51-EA5E-3F36-B4D1-6F9D8B89B6F4}"/>
              </a:ext>
            </a:extLst>
          </p:cNvPr>
          <p:cNvSpPr>
            <a:spLocks noGrp="1"/>
          </p:cNvSpPr>
          <p:nvPr>
            <p:ph type="body" sz="quarter" idx="60" hasCustomPrompt="1"/>
          </p:nvPr>
        </p:nvSpPr>
        <p:spPr>
          <a:xfrm>
            <a:off x="9072196" y="432827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31" name="Textplatzhalter 164">
            <a:extLst>
              <a:ext uri="{FF2B5EF4-FFF2-40B4-BE49-F238E27FC236}">
                <a16:creationId xmlns:a16="http://schemas.microsoft.com/office/drawing/2014/main" id="{B05D729B-9A58-B094-A89C-D2FCA6799284}"/>
              </a:ext>
            </a:extLst>
          </p:cNvPr>
          <p:cNvSpPr>
            <a:spLocks noGrp="1"/>
          </p:cNvSpPr>
          <p:nvPr>
            <p:ph type="body" sz="quarter" idx="61" hasCustomPrompt="1"/>
          </p:nvPr>
        </p:nvSpPr>
        <p:spPr>
          <a:xfrm>
            <a:off x="9072196" y="4510531"/>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32" name="Textplatzhalter 164">
            <a:extLst>
              <a:ext uri="{FF2B5EF4-FFF2-40B4-BE49-F238E27FC236}">
                <a16:creationId xmlns:a16="http://schemas.microsoft.com/office/drawing/2014/main" id="{98CEBD31-ECF1-4262-9AC4-16BD12B59227}"/>
              </a:ext>
            </a:extLst>
          </p:cNvPr>
          <p:cNvSpPr>
            <a:spLocks noGrp="1"/>
          </p:cNvSpPr>
          <p:nvPr>
            <p:ph type="body" sz="quarter" idx="62" hasCustomPrompt="1"/>
          </p:nvPr>
        </p:nvSpPr>
        <p:spPr>
          <a:xfrm>
            <a:off x="9307617" y="4705448"/>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33" name="Textplatzhalter 164">
            <a:extLst>
              <a:ext uri="{FF2B5EF4-FFF2-40B4-BE49-F238E27FC236}">
                <a16:creationId xmlns:a16="http://schemas.microsoft.com/office/drawing/2014/main" id="{824B6557-822D-C09A-C33D-7CD87FE2B274}"/>
              </a:ext>
            </a:extLst>
          </p:cNvPr>
          <p:cNvSpPr>
            <a:spLocks noGrp="1"/>
          </p:cNvSpPr>
          <p:nvPr>
            <p:ph type="body" sz="quarter" idx="63" hasCustomPrompt="1"/>
          </p:nvPr>
        </p:nvSpPr>
        <p:spPr>
          <a:xfrm>
            <a:off x="9307617" y="4899212"/>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sp>
        <p:nvSpPr>
          <p:cNvPr id="234" name="Fußzeilenplatzhalter 3">
            <a:extLst>
              <a:ext uri="{FF2B5EF4-FFF2-40B4-BE49-F238E27FC236}">
                <a16:creationId xmlns:a16="http://schemas.microsoft.com/office/drawing/2014/main" id="{1520DF50-C4EB-143F-1574-30F886731CAA}"/>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235" name="Foliennummernplatzhalter 4">
            <a:extLst>
              <a:ext uri="{FF2B5EF4-FFF2-40B4-BE49-F238E27FC236}">
                <a16:creationId xmlns:a16="http://schemas.microsoft.com/office/drawing/2014/main" id="{707C663F-292D-A434-7CDA-17A724D78C92}"/>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32248641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Whit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descr="Ein Bild, das Screenshot, Feuer, Explosion, Rauch enthält.&#10;&#10;Automatisch generierte Beschreibung">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010282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Blank Whit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66008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Slide">
    <p:spTree>
      <p:nvGrpSpPr>
        <p:cNvPr id="1" name=""/>
        <p:cNvGrpSpPr/>
        <p:nvPr/>
      </p:nvGrpSpPr>
      <p:grpSpPr>
        <a:xfrm>
          <a:off x="0" y="0"/>
          <a:ext cx="0" cy="0"/>
          <a:chOff x="0" y="0"/>
          <a:chExt cx="0" cy="0"/>
        </a:xfrm>
      </p:grpSpPr>
      <p:sp>
        <p:nvSpPr>
          <p:cNvPr id="6" name="RESTORING MORE THAN PROPERTY"/>
          <p:cNvSpPr txBox="1">
            <a:spLocks noChangeArrowheads="1"/>
          </p:cNvSpPr>
          <p:nvPr userDrawn="1"/>
        </p:nvSpPr>
        <p:spPr bwMode="auto">
          <a:xfrm>
            <a:off x="334434" y="6480139"/>
            <a:ext cx="3121273"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l">
              <a:defRPr/>
            </a:pPr>
            <a:r>
              <a:rPr lang="de-DE" sz="800" b="1" baseline="0" dirty="0">
                <a:solidFill>
                  <a:srgbClr val="FF0000"/>
                </a:solidFill>
              </a:rPr>
              <a:t>RESTORING </a:t>
            </a:r>
            <a:r>
              <a:rPr lang="de-DE" sz="800" b="1" baseline="0" dirty="0">
                <a:solidFill>
                  <a:schemeClr val="tx1"/>
                </a:solidFill>
              </a:rPr>
              <a:t>MORE THAN PROPERTY   //  </a:t>
            </a:r>
            <a:r>
              <a:rPr lang="de-DE" sz="800" b="1" baseline="0" dirty="0">
                <a:solidFill>
                  <a:srgbClr val="FF0000"/>
                </a:solidFill>
              </a:rPr>
              <a:t> </a:t>
            </a:r>
            <a:r>
              <a:rPr lang="de-DE" sz="800" b="1" cap="all" baseline="0" dirty="0">
                <a:solidFill>
                  <a:srgbClr val="FF0000"/>
                </a:solidFill>
              </a:rPr>
              <a:t>www.belfor.com</a:t>
            </a:r>
          </a:p>
        </p:txBody>
      </p:sp>
      <p:pic>
        <p:nvPicPr>
          <p:cNvPr id="7" name="BELFOR Logo" descr="V:\Corporate-Design\Manuals\Update 2015\Logos\_EUR\BELFOR Europe\Files for Intranet Upload\EU_BELFOR_basic_single-line-no-frame_C.png">
            <a:extLst>
              <a:ext uri="{FF2B5EF4-FFF2-40B4-BE49-F238E27FC236}">
                <a16:creationId xmlns:a16="http://schemas.microsoft.com/office/drawing/2014/main" id="{5F2DA429-302B-4CF4-A507-BE252FA9B0A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699575" y="6230187"/>
            <a:ext cx="2160000" cy="47587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4">
            <a:extLst>
              <a:ext uri="{FF2B5EF4-FFF2-40B4-BE49-F238E27FC236}">
                <a16:creationId xmlns:a16="http://schemas.microsoft.com/office/drawing/2014/main" id="{563BEE3E-646E-49F3-8DDE-F29F9E10AEFD}"/>
              </a:ext>
            </a:extLst>
          </p:cNvPr>
          <p:cNvSpPr/>
          <p:nvPr userDrawn="1"/>
        </p:nvSpPr>
        <p:spPr>
          <a:xfrm>
            <a:off x="4981840" y="980728"/>
            <a:ext cx="7210160" cy="3075459"/>
          </a:xfrm>
          <a:custGeom>
            <a:avLst/>
            <a:gdLst>
              <a:gd name="connsiteX0" fmla="*/ 0 w 4752528"/>
              <a:gd name="connsiteY0" fmla="*/ 0 h 2088230"/>
              <a:gd name="connsiteX1" fmla="*/ 4752528 w 4752528"/>
              <a:gd name="connsiteY1" fmla="*/ 0 h 2088230"/>
              <a:gd name="connsiteX2" fmla="*/ 4752528 w 4752528"/>
              <a:gd name="connsiteY2" fmla="*/ 2088230 h 2088230"/>
              <a:gd name="connsiteX3" fmla="*/ 0 w 4752528"/>
              <a:gd name="connsiteY3" fmla="*/ 2088230 h 2088230"/>
              <a:gd name="connsiteX4" fmla="*/ 0 w 4752528"/>
              <a:gd name="connsiteY4" fmla="*/ 0 h 2088230"/>
              <a:gd name="connsiteX0" fmla="*/ 145576 w 4898104"/>
              <a:gd name="connsiteY0" fmla="*/ 0 h 2088230"/>
              <a:gd name="connsiteX1" fmla="*/ 4898104 w 4898104"/>
              <a:gd name="connsiteY1" fmla="*/ 0 h 2088230"/>
              <a:gd name="connsiteX2" fmla="*/ 4898104 w 4898104"/>
              <a:gd name="connsiteY2" fmla="*/ 2088230 h 2088230"/>
              <a:gd name="connsiteX3" fmla="*/ 0 w 4898104"/>
              <a:gd name="connsiteY3" fmla="*/ 1751586 h 2088230"/>
              <a:gd name="connsiteX4" fmla="*/ 145576 w 4898104"/>
              <a:gd name="connsiteY4" fmla="*/ 0 h 2088230"/>
              <a:gd name="connsiteX0" fmla="*/ 213815 w 4898104"/>
              <a:gd name="connsiteY0" fmla="*/ 31845 h 2088230"/>
              <a:gd name="connsiteX1" fmla="*/ 4898104 w 4898104"/>
              <a:gd name="connsiteY1" fmla="*/ 0 h 2088230"/>
              <a:gd name="connsiteX2" fmla="*/ 4898104 w 4898104"/>
              <a:gd name="connsiteY2" fmla="*/ 2088230 h 2088230"/>
              <a:gd name="connsiteX3" fmla="*/ 0 w 4898104"/>
              <a:gd name="connsiteY3" fmla="*/ 1751586 h 2088230"/>
              <a:gd name="connsiteX4" fmla="*/ 213815 w 4898104"/>
              <a:gd name="connsiteY4" fmla="*/ 31845 h 2088230"/>
              <a:gd name="connsiteX0" fmla="*/ 268406 w 4898104"/>
              <a:gd name="connsiteY0" fmla="*/ 45493 h 2088230"/>
              <a:gd name="connsiteX1" fmla="*/ 4898104 w 4898104"/>
              <a:gd name="connsiteY1" fmla="*/ 0 h 2088230"/>
              <a:gd name="connsiteX2" fmla="*/ 4898104 w 4898104"/>
              <a:gd name="connsiteY2" fmla="*/ 2088230 h 2088230"/>
              <a:gd name="connsiteX3" fmla="*/ 0 w 4898104"/>
              <a:gd name="connsiteY3" fmla="*/ 1751586 h 2088230"/>
              <a:gd name="connsiteX4" fmla="*/ 268406 w 4898104"/>
              <a:gd name="connsiteY4" fmla="*/ 45493 h 2088230"/>
              <a:gd name="connsiteX0" fmla="*/ 168322 w 4898104"/>
              <a:gd name="connsiteY0" fmla="*/ 50042 h 2088230"/>
              <a:gd name="connsiteX1" fmla="*/ 4898104 w 4898104"/>
              <a:gd name="connsiteY1" fmla="*/ 0 h 2088230"/>
              <a:gd name="connsiteX2" fmla="*/ 4898104 w 4898104"/>
              <a:gd name="connsiteY2" fmla="*/ 2088230 h 2088230"/>
              <a:gd name="connsiteX3" fmla="*/ 0 w 4898104"/>
              <a:gd name="connsiteY3" fmla="*/ 1751586 h 2088230"/>
              <a:gd name="connsiteX4" fmla="*/ 168322 w 4898104"/>
              <a:gd name="connsiteY4" fmla="*/ 50042 h 2088230"/>
              <a:gd name="connsiteX0" fmla="*/ 168322 w 5407620"/>
              <a:gd name="connsiteY0" fmla="*/ 268406 h 2306594"/>
              <a:gd name="connsiteX1" fmla="*/ 5407620 w 5407620"/>
              <a:gd name="connsiteY1" fmla="*/ 0 h 2306594"/>
              <a:gd name="connsiteX2" fmla="*/ 4898104 w 5407620"/>
              <a:gd name="connsiteY2" fmla="*/ 2306594 h 2306594"/>
              <a:gd name="connsiteX3" fmla="*/ 0 w 5407620"/>
              <a:gd name="connsiteY3" fmla="*/ 1969950 h 2306594"/>
              <a:gd name="connsiteX4" fmla="*/ 168322 w 5407620"/>
              <a:gd name="connsiteY4" fmla="*/ 268406 h 2306594"/>
              <a:gd name="connsiteX0" fmla="*/ 168322 w 5407620"/>
              <a:gd name="connsiteY0" fmla="*/ 268406 h 2306594"/>
              <a:gd name="connsiteX1" fmla="*/ 5407620 w 5407620"/>
              <a:gd name="connsiteY1" fmla="*/ 0 h 2306594"/>
              <a:gd name="connsiteX2" fmla="*/ 5403071 w 5407620"/>
              <a:gd name="connsiteY2" fmla="*/ 2306594 h 2306594"/>
              <a:gd name="connsiteX3" fmla="*/ 0 w 5407620"/>
              <a:gd name="connsiteY3" fmla="*/ 1969950 h 2306594"/>
              <a:gd name="connsiteX4" fmla="*/ 168322 w 5407620"/>
              <a:gd name="connsiteY4" fmla="*/ 268406 h 230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7620" h="2306594">
                <a:moveTo>
                  <a:pt x="168322" y="268406"/>
                </a:moveTo>
                <a:lnTo>
                  <a:pt x="5407620" y="0"/>
                </a:lnTo>
                <a:cubicBezTo>
                  <a:pt x="5406104" y="768865"/>
                  <a:pt x="5404587" y="1537729"/>
                  <a:pt x="5403071" y="2306594"/>
                </a:cubicBezTo>
                <a:lnTo>
                  <a:pt x="0" y="1969950"/>
                </a:lnTo>
                <a:lnTo>
                  <a:pt x="168322" y="26840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n>
                <a:noFill/>
              </a:ln>
              <a:solidFill>
                <a:srgbClr val="FF0000"/>
              </a:solidFill>
            </a:endParaRPr>
          </a:p>
        </p:txBody>
      </p:sp>
      <p:sp>
        <p:nvSpPr>
          <p:cNvPr id="11" name="Bildplatzhalter 8">
            <a:extLst>
              <a:ext uri="{FF2B5EF4-FFF2-40B4-BE49-F238E27FC236}">
                <a16:creationId xmlns:a16="http://schemas.microsoft.com/office/drawing/2014/main" id="{19C7BA83-EC52-4CA8-91AF-3689D2073BD0}"/>
              </a:ext>
            </a:extLst>
          </p:cNvPr>
          <p:cNvSpPr>
            <a:spLocks noGrp="1"/>
          </p:cNvSpPr>
          <p:nvPr>
            <p:ph type="pic" sz="quarter" idx="10"/>
          </p:nvPr>
        </p:nvSpPr>
        <p:spPr>
          <a:xfrm>
            <a:off x="-10891" y="102642"/>
            <a:ext cx="8921081" cy="6253708"/>
          </a:xfrm>
          <a:custGeom>
            <a:avLst/>
            <a:gdLst>
              <a:gd name="connsiteX0" fmla="*/ 207 w 6690811"/>
              <a:gd name="connsiteY0" fmla="*/ 0 h 4690281"/>
              <a:gd name="connsiteX1" fmla="*/ 6690811 w 6690811"/>
              <a:gd name="connsiteY1" fmla="*/ 518616 h 4690281"/>
              <a:gd name="connsiteX2" fmla="*/ 6665258 w 6690811"/>
              <a:gd name="connsiteY2" fmla="*/ 787636 h 4690281"/>
              <a:gd name="connsiteX3" fmla="*/ 3909739 w 6690811"/>
              <a:gd name="connsiteY3" fmla="*/ 928789 h 4690281"/>
              <a:gd name="connsiteX4" fmla="*/ 3745967 w 6690811"/>
              <a:gd name="connsiteY4" fmla="*/ 2628513 h 4690281"/>
              <a:gd name="connsiteX5" fmla="*/ 6474238 w 6690811"/>
              <a:gd name="connsiteY5" fmla="*/ 2798632 h 4690281"/>
              <a:gd name="connsiteX6" fmla="*/ 6341656 w 6690811"/>
              <a:gd name="connsiteY6" fmla="*/ 4194413 h 4690281"/>
              <a:gd name="connsiteX7" fmla="*/ 8169 w 6690811"/>
              <a:gd name="connsiteY7" fmla="*/ 4690281 h 4690281"/>
              <a:gd name="connsiteX8" fmla="*/ 207 w 6690811"/>
              <a:gd name="connsiteY8" fmla="*/ 0 h 469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811" h="4690281">
                <a:moveTo>
                  <a:pt x="207" y="0"/>
                </a:moveTo>
                <a:lnTo>
                  <a:pt x="6690811" y="518616"/>
                </a:lnTo>
                <a:lnTo>
                  <a:pt x="6665258" y="787636"/>
                </a:lnTo>
                <a:lnTo>
                  <a:pt x="3909739" y="928789"/>
                </a:lnTo>
                <a:lnTo>
                  <a:pt x="3745967" y="2628513"/>
                </a:lnTo>
                <a:lnTo>
                  <a:pt x="6474238" y="2798632"/>
                </a:lnTo>
                <a:lnTo>
                  <a:pt x="6341656" y="4194413"/>
                </a:lnTo>
                <a:lnTo>
                  <a:pt x="8169" y="4690281"/>
                </a:lnTo>
                <a:cubicBezTo>
                  <a:pt x="10064" y="3164765"/>
                  <a:pt x="-1688" y="1525516"/>
                  <a:pt x="207" y="0"/>
                </a:cubicBezTo>
                <a:close/>
              </a:path>
            </a:pathLst>
          </a:custGeom>
        </p:spPr>
        <p:txBody>
          <a:bodyPr wrap="square">
            <a:noAutofit/>
          </a:bodyPr>
          <a:lstStyle/>
          <a:p>
            <a:endParaRPr lang="de-DE" dirty="0"/>
          </a:p>
        </p:txBody>
      </p:sp>
      <p:sp>
        <p:nvSpPr>
          <p:cNvPr id="12" name="Titel of title chart">
            <a:extLst>
              <a:ext uri="{FF2B5EF4-FFF2-40B4-BE49-F238E27FC236}">
                <a16:creationId xmlns:a16="http://schemas.microsoft.com/office/drawing/2014/main" id="{D8064EC2-9A1A-492F-8E4A-8927616C6785}"/>
              </a:ext>
            </a:extLst>
          </p:cNvPr>
          <p:cNvSpPr>
            <a:spLocks noGrp="1"/>
          </p:cNvSpPr>
          <p:nvPr>
            <p:ph type="subTitle" idx="1" hasCustomPrompt="1"/>
          </p:nvPr>
        </p:nvSpPr>
        <p:spPr>
          <a:xfrm>
            <a:off x="5426805" y="1508787"/>
            <a:ext cx="6433641" cy="1950744"/>
          </a:xfrm>
        </p:spPr>
        <p:txBody>
          <a:bodyPr anchor="ctr" anchorCtr="0">
            <a:noAutofit/>
          </a:bodyPr>
          <a:lstStyle>
            <a:lvl1pPr marL="0" indent="0" algn="l">
              <a:lnSpc>
                <a:spcPct val="100000"/>
              </a:lnSpc>
              <a:spcBef>
                <a:spcPts val="0"/>
              </a:spcBef>
              <a:buNone/>
              <a:defRPr sz="3733" baseline="0">
                <a:solidFill>
                  <a:schemeClr val="bg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de-DE" dirty="0"/>
              <a:t>BELFOR.TEST</a:t>
            </a:r>
            <a:br>
              <a:rPr lang="de-DE" dirty="0"/>
            </a:br>
            <a:r>
              <a:rPr lang="de-DE" dirty="0" err="1"/>
              <a:t>Your</a:t>
            </a:r>
            <a:r>
              <a:rPr lang="de-DE" dirty="0"/>
              <a:t> global </a:t>
            </a:r>
            <a:r>
              <a:rPr lang="de-DE" dirty="0" err="1"/>
              <a:t>partner</a:t>
            </a:r>
            <a:br>
              <a:rPr lang="de-DE" dirty="0"/>
            </a:br>
            <a:r>
              <a:rPr lang="de-DE" dirty="0" err="1"/>
              <a:t>for</a:t>
            </a:r>
            <a:r>
              <a:rPr lang="de-DE" dirty="0"/>
              <a:t> </a:t>
            </a:r>
            <a:r>
              <a:rPr lang="de-DE" dirty="0" err="1"/>
              <a:t>disaster</a:t>
            </a:r>
            <a:r>
              <a:rPr lang="de-DE" dirty="0"/>
              <a:t> </a:t>
            </a:r>
            <a:r>
              <a:rPr lang="de-DE" dirty="0" err="1"/>
              <a:t>recovery</a:t>
            </a:r>
            <a:r>
              <a:rPr lang="de-DE" dirty="0"/>
              <a:t>.</a:t>
            </a:r>
          </a:p>
        </p:txBody>
      </p:sp>
    </p:spTree>
    <p:custDataLst>
      <p:tags r:id="rId1"/>
    </p:custDataLst>
    <p:extLst>
      <p:ext uri="{BB962C8B-B14F-4D97-AF65-F5344CB8AC3E}">
        <p14:creationId xmlns:p14="http://schemas.microsoft.com/office/powerpoint/2010/main" val="29622672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Blank Whit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255783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Blank Whit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156447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Blank Whit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Master-PPT Belfor</a:t>
            </a:r>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2" name="Grafik 1">
            <a:extLst>
              <a:ext uri="{FF2B5EF4-FFF2-40B4-BE49-F238E27FC236}">
                <a16:creationId xmlns:a16="http://schemas.microsoft.com/office/drawing/2014/main" id="{ACDB3576-C6E9-5565-38AD-1F5B71B798F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00" t="20" r="4800" b="9579"/>
          <a:stretch/>
        </p:blipFill>
        <p:spPr>
          <a:xfrm>
            <a:off x="1120" y="631"/>
            <a:ext cx="12189760" cy="6856740"/>
          </a:xfrm>
          <a:prstGeom prst="rect">
            <a:avLst/>
          </a:prstGeom>
        </p:spPr>
      </p:pic>
    </p:spTree>
    <p:custDataLst>
      <p:tags r:id="rId1"/>
    </p:custDataLst>
    <p:extLst>
      <p:ext uri="{BB962C8B-B14F-4D97-AF65-F5344CB8AC3E}">
        <p14:creationId xmlns:p14="http://schemas.microsoft.com/office/powerpoint/2010/main" val="1922375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12" name="Bildplatzhalter 11"/>
          <p:cNvSpPr>
            <a:spLocks noGrp="1"/>
          </p:cNvSpPr>
          <p:nvPr>
            <p:ph type="pic" sz="quarter" idx="11"/>
          </p:nvPr>
        </p:nvSpPr>
        <p:spPr bwMode="gray">
          <a:xfrm>
            <a:off x="440267" y="912812"/>
            <a:ext cx="11751733" cy="5405437"/>
          </a:xfrm>
          <a:prstGeom prst="rect">
            <a:avLst/>
          </a:prstGeom>
          <a:solidFill>
            <a:schemeClr val="tx1">
              <a:lumMod val="50000"/>
              <a:lumOff val="50000"/>
            </a:schemeClr>
          </a:solidFill>
        </p:spPr>
        <p:txBody>
          <a:bodyPr anchor="ctr" anchorCtr="0"/>
          <a:lstStyle>
            <a:lvl1pPr algn="ctr">
              <a:defRPr sz="1400">
                <a:solidFill>
                  <a:schemeClr val="bg1">
                    <a:lumMod val="85000"/>
                  </a:schemeClr>
                </a:solidFill>
              </a:defRPr>
            </a:lvl1pPr>
          </a:lstStyle>
          <a:p>
            <a:r>
              <a:rPr lang="de-DE"/>
              <a:t>Bild durch Klicken auf Symbol hinzufügen</a:t>
            </a:r>
            <a:endParaRPr lang="de-DE" dirty="0"/>
          </a:p>
        </p:txBody>
      </p:sp>
      <p:sp>
        <p:nvSpPr>
          <p:cNvPr id="2" name="Titel 1"/>
          <p:cNvSpPr>
            <a:spLocks noGrp="1"/>
          </p:cNvSpPr>
          <p:nvPr>
            <p:ph type="ctrTitle"/>
          </p:nvPr>
        </p:nvSpPr>
        <p:spPr bwMode="gray">
          <a:xfrm>
            <a:off x="956283" y="3582937"/>
            <a:ext cx="6739919" cy="2052699"/>
          </a:xfrm>
          <a:prstGeom prst="rect">
            <a:avLst/>
          </a:prstGeom>
        </p:spPr>
        <p:txBody>
          <a:bodyPr/>
          <a:lstStyle>
            <a:lvl1pPr>
              <a:defRPr sz="4400" b="1">
                <a:solidFill>
                  <a:schemeClr val="bg1"/>
                </a:solidFill>
                <a:latin typeface="Arial" panose="020B0604020202020204" pitchFamily="34" charset="0"/>
                <a:cs typeface="Arial" panose="020B0604020202020204" pitchFamily="34" charset="0"/>
              </a:defRPr>
            </a:lvl1pPr>
          </a:lstStyle>
          <a:p>
            <a:r>
              <a:rPr lang="de-DE" dirty="0"/>
              <a:t>Titelmasterformat durch Klicken bearbeiten</a:t>
            </a:r>
          </a:p>
        </p:txBody>
      </p:sp>
    </p:spTree>
    <p:extLst>
      <p:ext uri="{BB962C8B-B14F-4D97-AF65-F5344CB8AC3E}">
        <p14:creationId xmlns:p14="http://schemas.microsoft.com/office/powerpoint/2010/main" val="998687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Text Fullscreen">
    <p:spTree>
      <p:nvGrpSpPr>
        <p:cNvPr id="1" name=""/>
        <p:cNvGrpSpPr/>
        <p:nvPr/>
      </p:nvGrpSpPr>
      <p:grpSpPr>
        <a:xfrm>
          <a:off x="0" y="0"/>
          <a:ext cx="0" cy="0"/>
          <a:chOff x="0" y="0"/>
          <a:chExt cx="0" cy="0"/>
        </a:xfrm>
      </p:grpSpPr>
      <p:sp>
        <p:nvSpPr>
          <p:cNvPr id="2" name="Placeholder Title"/>
          <p:cNvSpPr>
            <a:spLocks noGrp="1"/>
          </p:cNvSpPr>
          <p:nvPr>
            <p:ph type="title"/>
          </p:nvPr>
        </p:nvSpPr>
        <p:spPr>
          <a:xfrm>
            <a:off x="670984" y="800808"/>
            <a:ext cx="11089216" cy="900000"/>
          </a:xfrm>
          <a:prstGeom prst="rect">
            <a:avLst/>
          </a:prstGeom>
        </p:spPr>
        <p:txBody>
          <a:bodyPr/>
          <a:lstStyle>
            <a:lvl1pPr>
              <a:defRPr/>
            </a:lvl1pPr>
          </a:lstStyle>
          <a:p>
            <a:r>
              <a:rPr lang="de-DE"/>
              <a:t>Titelmasterformat durch Klicken bearbeiten</a:t>
            </a:r>
          </a:p>
        </p:txBody>
      </p:sp>
      <p:sp>
        <p:nvSpPr>
          <p:cNvPr id="3" name="Placeholder Chart Number"/>
          <p:cNvSpPr>
            <a:spLocks noGrp="1"/>
          </p:cNvSpPr>
          <p:nvPr>
            <p:ph type="sldNum" sz="quarter" idx="10"/>
          </p:nvPr>
        </p:nvSpPr>
        <p:spPr>
          <a:xfrm>
            <a:off x="5856027" y="6431403"/>
            <a:ext cx="480000" cy="180000"/>
          </a:xfrm>
          <a:prstGeom prst="rect">
            <a:avLst/>
          </a:prstGeom>
        </p:spPr>
        <p:txBody>
          <a:bodyPr/>
          <a:lstStyle/>
          <a:p>
            <a:fld id="{059FC275-5BAA-4D62-B4E5-354BDE96CDDB}" type="slidenum">
              <a:rPr lang="de-DE" smtClean="0"/>
              <a:pPr/>
              <a:t>‹Nr.›</a:t>
            </a:fld>
            <a:endParaRPr lang="de-DE"/>
          </a:p>
        </p:txBody>
      </p:sp>
      <p:sp>
        <p:nvSpPr>
          <p:cNvPr id="5" name="Placeholder Text"/>
          <p:cNvSpPr>
            <a:spLocks noGrp="1"/>
          </p:cNvSpPr>
          <p:nvPr>
            <p:ph type="body" sz="quarter" idx="11"/>
          </p:nvPr>
        </p:nvSpPr>
        <p:spPr>
          <a:xfrm>
            <a:off x="670984" y="1692000"/>
            <a:ext cx="11064000" cy="461520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99579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Placeholder Chart Number"/>
          <p:cNvSpPr>
            <a:spLocks noGrp="1"/>
          </p:cNvSpPr>
          <p:nvPr>
            <p:ph type="sldNum" sz="quarter" idx="10"/>
          </p:nvPr>
        </p:nvSpPr>
        <p:spPr/>
        <p:txBody>
          <a:bodyPr/>
          <a:lstStyle/>
          <a:p>
            <a:endParaRPr lang="de-DE" dirty="0"/>
          </a:p>
        </p:txBody>
      </p:sp>
    </p:spTree>
    <p:custDataLst>
      <p:tags r:id="rId1"/>
    </p:custDataLst>
    <p:extLst>
      <p:ext uri="{BB962C8B-B14F-4D97-AF65-F5344CB8AC3E}">
        <p14:creationId xmlns:p14="http://schemas.microsoft.com/office/powerpoint/2010/main" val="20955676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Title and Text Fullscreen">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394F1C9-BFBE-477C-AAF1-7747B2D1CDC4}"/>
              </a:ext>
            </a:extLst>
          </p:cNvPr>
          <p:cNvSpPr>
            <a:spLocks noGrp="1"/>
          </p:cNvSpPr>
          <p:nvPr>
            <p:ph type="title"/>
          </p:nvPr>
        </p:nvSpPr>
        <p:spPr/>
        <p:txBody>
          <a:bodyPr/>
          <a:lstStyle>
            <a:lvl1pPr>
              <a:defRPr/>
            </a:lvl1pPr>
          </a:lstStyle>
          <a:p>
            <a:r>
              <a:rPr lang="de-DE" noProof="0"/>
              <a:t>Mastertitelformat bearbeiten</a:t>
            </a:r>
            <a:endParaRPr lang="en-US" noProof="0" dirty="0"/>
          </a:p>
        </p:txBody>
      </p:sp>
      <p:sp>
        <p:nvSpPr>
          <p:cNvPr id="4" name="Foliennummernplatzhalter 3">
            <a:extLst>
              <a:ext uri="{FF2B5EF4-FFF2-40B4-BE49-F238E27FC236}">
                <a16:creationId xmlns:a16="http://schemas.microsoft.com/office/drawing/2014/main" id="{63DFCA02-E91C-D4E6-3108-A99FEBC084C0}"/>
              </a:ext>
            </a:extLst>
          </p:cNvPr>
          <p:cNvSpPr>
            <a:spLocks noGrp="1"/>
          </p:cNvSpPr>
          <p:nvPr>
            <p:ph type="sldNum" sz="quarter" idx="11"/>
          </p:nvPr>
        </p:nvSpPr>
        <p:spPr/>
        <p:txBody>
          <a:bodyPr/>
          <a:lstStyle>
            <a:lvl1pPr algn="l">
              <a:defRPr/>
            </a:lvl1pPr>
          </a:lstStyle>
          <a:p>
            <a:endParaRPr lang="de-DE" dirty="0"/>
          </a:p>
        </p:txBody>
      </p:sp>
    </p:spTree>
    <p:custDataLst>
      <p:tags r:id="rId1"/>
    </p:custDataLst>
    <p:extLst>
      <p:ext uri="{BB962C8B-B14F-4D97-AF65-F5344CB8AC3E}">
        <p14:creationId xmlns:p14="http://schemas.microsoft.com/office/powerpoint/2010/main" val="44413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nd Text Fullscreen Multitool">
    <p:spTree>
      <p:nvGrpSpPr>
        <p:cNvPr id="1" name=""/>
        <p:cNvGrpSpPr/>
        <p:nvPr/>
      </p:nvGrpSpPr>
      <p:grpSpPr>
        <a:xfrm>
          <a:off x="0" y="0"/>
          <a:ext cx="0" cy="0"/>
          <a:chOff x="0" y="0"/>
          <a:chExt cx="0" cy="0"/>
        </a:xfrm>
      </p:grpSpPr>
      <p:sp>
        <p:nvSpPr>
          <p:cNvPr id="6" name="Placeholder Text"/>
          <p:cNvSpPr>
            <a:spLocks noGrp="1"/>
          </p:cNvSpPr>
          <p:nvPr>
            <p:ph sz="quarter" idx="11" hasCustomPrompt="1"/>
          </p:nvPr>
        </p:nvSpPr>
        <p:spPr>
          <a:xfrm>
            <a:off x="334434" y="1460500"/>
            <a:ext cx="11523133" cy="4607984"/>
          </a:xfrm>
        </p:spPr>
        <p:txBody>
          <a:bodyPr>
            <a:noAutofit/>
          </a:body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Ebene</a:t>
            </a:r>
          </a:p>
          <a:p>
            <a:pPr lvl="2"/>
            <a:r>
              <a:rPr lang="en-US" noProof="0" dirty="0" err="1"/>
              <a:t>Dritte</a:t>
            </a:r>
            <a:r>
              <a:rPr lang="en-US" noProof="0" dirty="0"/>
              <a:t> Ebene</a:t>
            </a:r>
          </a:p>
          <a:p>
            <a:pPr lvl="3"/>
            <a:r>
              <a:rPr lang="en-US" noProof="0" dirty="0" err="1"/>
              <a:t>Vierte</a:t>
            </a:r>
            <a:r>
              <a:rPr lang="en-US" noProof="0" dirty="0"/>
              <a:t> Ebene</a:t>
            </a:r>
          </a:p>
          <a:p>
            <a:pPr lvl="4"/>
            <a:r>
              <a:rPr lang="en-US" noProof="0" dirty="0" err="1"/>
              <a:t>Fünfte</a:t>
            </a:r>
            <a:r>
              <a:rPr lang="en-US" noProof="0" dirty="0"/>
              <a:t> Ebene</a:t>
            </a:r>
          </a:p>
        </p:txBody>
      </p:sp>
      <p:sp>
        <p:nvSpPr>
          <p:cNvPr id="4" name="Titel 3">
            <a:extLst>
              <a:ext uri="{FF2B5EF4-FFF2-40B4-BE49-F238E27FC236}">
                <a16:creationId xmlns:a16="http://schemas.microsoft.com/office/drawing/2014/main" id="{FCAFAA67-FE44-4466-9A26-29F4AA1AF839}"/>
              </a:ext>
            </a:extLst>
          </p:cNvPr>
          <p:cNvSpPr>
            <a:spLocks noGrp="1"/>
          </p:cNvSpPr>
          <p:nvPr>
            <p:ph type="title" hasCustomPrompt="1"/>
          </p:nvPr>
        </p:nvSpPr>
        <p:spPr/>
        <p:txBody>
          <a:bodyPr/>
          <a:lstStyle>
            <a:lvl1pPr>
              <a:defRPr/>
            </a:lvl1pPr>
          </a:lstStyle>
          <a:p>
            <a:r>
              <a:rPr lang="de-DE" noProof="0" dirty="0" err="1"/>
              <a:t>MASTERTITELFORMATd</a:t>
            </a:r>
            <a:r>
              <a:rPr lang="de-DE" noProof="0" dirty="0"/>
              <a:t> BEARBEITEN</a:t>
            </a:r>
            <a:endParaRPr lang="en-US" noProof="0" dirty="0"/>
          </a:p>
        </p:txBody>
      </p:sp>
      <p:sp>
        <p:nvSpPr>
          <p:cNvPr id="5" name="Foliennummernplatzhalter 4">
            <a:extLst>
              <a:ext uri="{FF2B5EF4-FFF2-40B4-BE49-F238E27FC236}">
                <a16:creationId xmlns:a16="http://schemas.microsoft.com/office/drawing/2014/main" id="{C3FB8DA7-13FE-D638-210A-34F6A6B8A321}"/>
              </a:ext>
            </a:extLst>
          </p:cNvPr>
          <p:cNvSpPr>
            <a:spLocks noGrp="1"/>
          </p:cNvSpPr>
          <p:nvPr>
            <p:ph type="sldNum" sz="quarter" idx="13"/>
          </p:nvPr>
        </p:nvSpPr>
        <p:spPr/>
        <p:txBody>
          <a:bodyPr/>
          <a:lstStyle>
            <a:lvl1pPr algn="l">
              <a:defRPr/>
            </a:lvl1pPr>
          </a:lstStyle>
          <a:p>
            <a:endParaRPr lang="de-DE" dirty="0"/>
          </a:p>
        </p:txBody>
      </p:sp>
    </p:spTree>
    <p:custDataLst>
      <p:tags r:id="rId1"/>
    </p:custDataLst>
    <p:extLst>
      <p:ext uri="{BB962C8B-B14F-4D97-AF65-F5344CB8AC3E}">
        <p14:creationId xmlns:p14="http://schemas.microsoft.com/office/powerpoint/2010/main" val="353342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icture fullscreen with white slope">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FA4E5187-8E91-1BDC-BD1A-C241EDDF0FB0}"/>
              </a:ext>
            </a:extLst>
          </p:cNvPr>
          <p:cNvSpPr>
            <a:spLocks noGrp="1"/>
          </p:cNvSpPr>
          <p:nvPr>
            <p:ph type="title" hasCustomPrompt="1"/>
          </p:nvPr>
        </p:nvSpPr>
        <p:spPr>
          <a:xfrm>
            <a:off x="334434" y="265653"/>
            <a:ext cx="11523133" cy="475049"/>
          </a:xfrm>
          <a:prstGeom prst="rect">
            <a:avLst/>
          </a:prstGeom>
        </p:spPr>
        <p:txBody>
          <a:bodyPr/>
          <a:lstStyle>
            <a:lvl1pPr>
              <a:defRPr/>
            </a:lvl1pPr>
          </a:lstStyle>
          <a:p>
            <a:r>
              <a:rPr lang="de-DE" noProof="0" dirty="0"/>
              <a:t>MASTERTITELFORMAT BEARBEITEN</a:t>
            </a:r>
            <a:endParaRPr lang="en-US" noProof="0" dirty="0"/>
          </a:p>
        </p:txBody>
      </p:sp>
    </p:spTree>
    <p:custDataLst>
      <p:tags r:id="rId1"/>
    </p:custDataLst>
    <p:extLst>
      <p:ext uri="{BB962C8B-B14F-4D97-AF65-F5344CB8AC3E}">
        <p14:creationId xmlns:p14="http://schemas.microsoft.com/office/powerpoint/2010/main" val="319185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mehr Text Regular">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CAFAA67-FE44-4466-9A26-29F4AA1AF839}"/>
              </a:ext>
            </a:extLst>
          </p:cNvPr>
          <p:cNvSpPr>
            <a:spLocks noGrp="1"/>
          </p:cNvSpPr>
          <p:nvPr>
            <p:ph type="title" hasCustomPrompt="1"/>
          </p:nvPr>
        </p:nvSpPr>
        <p:spPr>
          <a:xfrm>
            <a:off x="334434" y="265653"/>
            <a:ext cx="11523133" cy="475049"/>
          </a:xfrm>
          <a:prstGeom prst="rect">
            <a:avLst/>
          </a:prstGeom>
        </p:spPr>
        <p:txBody>
          <a:bodyPr/>
          <a:lstStyle>
            <a:lvl1pPr>
              <a:defRPr/>
            </a:lvl1pPr>
          </a:lstStyle>
          <a:p>
            <a:r>
              <a:rPr lang="de-DE" noProof="0" dirty="0"/>
              <a:t>MASTERTITELFORMAT BEARBEITEN</a:t>
            </a:r>
            <a:endParaRPr lang="en-US" noProof="0" dirty="0"/>
          </a:p>
        </p:txBody>
      </p:sp>
      <p:sp>
        <p:nvSpPr>
          <p:cNvPr id="5" name="Inhaltsplatzhalter 4">
            <a:extLst>
              <a:ext uri="{FF2B5EF4-FFF2-40B4-BE49-F238E27FC236}">
                <a16:creationId xmlns:a16="http://schemas.microsoft.com/office/drawing/2014/main" id="{1ED37DE5-4B3E-1447-8FC3-4D9B06FBF92B}"/>
              </a:ext>
            </a:extLst>
          </p:cNvPr>
          <p:cNvSpPr>
            <a:spLocks noGrp="1"/>
          </p:cNvSpPr>
          <p:nvPr>
            <p:ph sz="quarter" idx="12"/>
          </p:nvPr>
        </p:nvSpPr>
        <p:spPr>
          <a:xfrm>
            <a:off x="321221" y="986366"/>
            <a:ext cx="11524816" cy="5871633"/>
          </a:xfrm>
          <a:custGeom>
            <a:avLst/>
            <a:gdLst>
              <a:gd name="connsiteX0" fmla="*/ 0 w 8642350"/>
              <a:gd name="connsiteY0" fmla="*/ 0 h 4048125"/>
              <a:gd name="connsiteX1" fmla="*/ 7967649 w 8642350"/>
              <a:gd name="connsiteY1" fmla="*/ 0 h 4048125"/>
              <a:gd name="connsiteX2" fmla="*/ 8642350 w 8642350"/>
              <a:gd name="connsiteY2" fmla="*/ 674701 h 4048125"/>
              <a:gd name="connsiteX3" fmla="*/ 8642350 w 8642350"/>
              <a:gd name="connsiteY3" fmla="*/ 4048125 h 4048125"/>
              <a:gd name="connsiteX4" fmla="*/ 0 w 8642350"/>
              <a:gd name="connsiteY4" fmla="*/ 4048125 h 4048125"/>
              <a:gd name="connsiteX5" fmla="*/ 0 w 8642350"/>
              <a:gd name="connsiteY5" fmla="*/ 0 h 4048125"/>
              <a:gd name="connsiteX0" fmla="*/ 0 w 8642350"/>
              <a:gd name="connsiteY0" fmla="*/ 0 h 4048125"/>
              <a:gd name="connsiteX1" fmla="*/ 7967649 w 8642350"/>
              <a:gd name="connsiteY1" fmla="*/ 0 h 4048125"/>
              <a:gd name="connsiteX2" fmla="*/ 8642350 w 8642350"/>
              <a:gd name="connsiteY2" fmla="*/ 674701 h 4048125"/>
              <a:gd name="connsiteX3" fmla="*/ 5782310 w 8642350"/>
              <a:gd name="connsiteY3" fmla="*/ 4048125 h 4048125"/>
              <a:gd name="connsiteX4" fmla="*/ 0 w 8642350"/>
              <a:gd name="connsiteY4" fmla="*/ 4048125 h 4048125"/>
              <a:gd name="connsiteX5" fmla="*/ 0 w 8642350"/>
              <a:gd name="connsiteY5" fmla="*/ 0 h 4048125"/>
              <a:gd name="connsiteX0" fmla="*/ 0 w 8662670"/>
              <a:gd name="connsiteY0" fmla="*/ 0 h 4048125"/>
              <a:gd name="connsiteX1" fmla="*/ 7967649 w 8662670"/>
              <a:gd name="connsiteY1" fmla="*/ 0 h 4048125"/>
              <a:gd name="connsiteX2" fmla="*/ 8662670 w 8662670"/>
              <a:gd name="connsiteY2" fmla="*/ 2259661 h 4048125"/>
              <a:gd name="connsiteX3" fmla="*/ 5782310 w 8662670"/>
              <a:gd name="connsiteY3" fmla="*/ 4048125 h 4048125"/>
              <a:gd name="connsiteX4" fmla="*/ 0 w 8662670"/>
              <a:gd name="connsiteY4" fmla="*/ 4048125 h 4048125"/>
              <a:gd name="connsiteX5" fmla="*/ 0 w 8662670"/>
              <a:gd name="connsiteY5" fmla="*/ 0 h 4048125"/>
              <a:gd name="connsiteX0" fmla="*/ 0 w 8662670"/>
              <a:gd name="connsiteY0" fmla="*/ 0 h 4048125"/>
              <a:gd name="connsiteX1" fmla="*/ 7967649 w 8662670"/>
              <a:gd name="connsiteY1" fmla="*/ 0 h 4048125"/>
              <a:gd name="connsiteX2" fmla="*/ 8662670 w 8662670"/>
              <a:gd name="connsiteY2" fmla="*/ 2259661 h 4048125"/>
              <a:gd name="connsiteX3" fmla="*/ 5284470 w 8662670"/>
              <a:gd name="connsiteY3" fmla="*/ 4048125 h 4048125"/>
              <a:gd name="connsiteX4" fmla="*/ 0 w 8662670"/>
              <a:gd name="connsiteY4" fmla="*/ 4048125 h 4048125"/>
              <a:gd name="connsiteX5" fmla="*/ 0 w 8662670"/>
              <a:gd name="connsiteY5" fmla="*/ 0 h 4048125"/>
              <a:gd name="connsiteX0" fmla="*/ 0 w 8672830"/>
              <a:gd name="connsiteY0" fmla="*/ 0 h 4048125"/>
              <a:gd name="connsiteX1" fmla="*/ 7967649 w 8672830"/>
              <a:gd name="connsiteY1" fmla="*/ 0 h 4048125"/>
              <a:gd name="connsiteX2" fmla="*/ 8672830 w 8672830"/>
              <a:gd name="connsiteY2" fmla="*/ 2173301 h 4048125"/>
              <a:gd name="connsiteX3" fmla="*/ 5284470 w 8672830"/>
              <a:gd name="connsiteY3" fmla="*/ 4048125 h 4048125"/>
              <a:gd name="connsiteX4" fmla="*/ 0 w 8672830"/>
              <a:gd name="connsiteY4" fmla="*/ 4048125 h 4048125"/>
              <a:gd name="connsiteX5" fmla="*/ 0 w 8672830"/>
              <a:gd name="connsiteY5" fmla="*/ 0 h 4048125"/>
              <a:gd name="connsiteX0" fmla="*/ 0 w 8672830"/>
              <a:gd name="connsiteY0" fmla="*/ 5080 h 4053205"/>
              <a:gd name="connsiteX1" fmla="*/ 8648369 w 8672830"/>
              <a:gd name="connsiteY1" fmla="*/ 0 h 4053205"/>
              <a:gd name="connsiteX2" fmla="*/ 8672830 w 8672830"/>
              <a:gd name="connsiteY2" fmla="*/ 2178381 h 4053205"/>
              <a:gd name="connsiteX3" fmla="*/ 5284470 w 8672830"/>
              <a:gd name="connsiteY3" fmla="*/ 4053205 h 4053205"/>
              <a:gd name="connsiteX4" fmla="*/ 0 w 8672830"/>
              <a:gd name="connsiteY4" fmla="*/ 4053205 h 4053205"/>
              <a:gd name="connsiteX5" fmla="*/ 0 w 8672830"/>
              <a:gd name="connsiteY5" fmla="*/ 5080 h 4053205"/>
              <a:gd name="connsiteX0" fmla="*/ 0 w 8652510"/>
              <a:gd name="connsiteY0" fmla="*/ 5080 h 4053205"/>
              <a:gd name="connsiteX1" fmla="*/ 8648369 w 8652510"/>
              <a:gd name="connsiteY1" fmla="*/ 0 h 4053205"/>
              <a:gd name="connsiteX2" fmla="*/ 8652510 w 8652510"/>
              <a:gd name="connsiteY2" fmla="*/ 2183461 h 4053205"/>
              <a:gd name="connsiteX3" fmla="*/ 5284470 w 8652510"/>
              <a:gd name="connsiteY3" fmla="*/ 4053205 h 4053205"/>
              <a:gd name="connsiteX4" fmla="*/ 0 w 8652510"/>
              <a:gd name="connsiteY4" fmla="*/ 4053205 h 4053205"/>
              <a:gd name="connsiteX5" fmla="*/ 0 w 8652510"/>
              <a:gd name="connsiteY5" fmla="*/ 5080 h 4053205"/>
              <a:gd name="connsiteX0" fmla="*/ 0 w 8663705"/>
              <a:gd name="connsiteY0" fmla="*/ 10160 h 4058285"/>
              <a:gd name="connsiteX1" fmla="*/ 8663609 w 8663705"/>
              <a:gd name="connsiteY1" fmla="*/ 0 h 4058285"/>
              <a:gd name="connsiteX2" fmla="*/ 8652510 w 8663705"/>
              <a:gd name="connsiteY2" fmla="*/ 2188541 h 4058285"/>
              <a:gd name="connsiteX3" fmla="*/ 5284470 w 8663705"/>
              <a:gd name="connsiteY3" fmla="*/ 4058285 h 4058285"/>
              <a:gd name="connsiteX4" fmla="*/ 0 w 8663705"/>
              <a:gd name="connsiteY4" fmla="*/ 4058285 h 4058285"/>
              <a:gd name="connsiteX5" fmla="*/ 0 w 8663705"/>
              <a:gd name="connsiteY5" fmla="*/ 10160 h 4058285"/>
              <a:gd name="connsiteX0" fmla="*/ 0 w 8658676"/>
              <a:gd name="connsiteY0" fmla="*/ 10160 h 4058285"/>
              <a:gd name="connsiteX1" fmla="*/ 8658529 w 8658676"/>
              <a:gd name="connsiteY1" fmla="*/ 0 h 4058285"/>
              <a:gd name="connsiteX2" fmla="*/ 8652510 w 8658676"/>
              <a:gd name="connsiteY2" fmla="*/ 2188541 h 4058285"/>
              <a:gd name="connsiteX3" fmla="*/ 5284470 w 8658676"/>
              <a:gd name="connsiteY3" fmla="*/ 4058285 h 4058285"/>
              <a:gd name="connsiteX4" fmla="*/ 0 w 8658676"/>
              <a:gd name="connsiteY4" fmla="*/ 4058285 h 4058285"/>
              <a:gd name="connsiteX5" fmla="*/ 0 w 8658676"/>
              <a:gd name="connsiteY5" fmla="*/ 10160 h 4058285"/>
              <a:gd name="connsiteX0" fmla="*/ 0 w 8673826"/>
              <a:gd name="connsiteY0" fmla="*/ 5080 h 4053205"/>
              <a:gd name="connsiteX1" fmla="*/ 8673769 w 8673826"/>
              <a:gd name="connsiteY1" fmla="*/ 0 h 4053205"/>
              <a:gd name="connsiteX2" fmla="*/ 8652510 w 8673826"/>
              <a:gd name="connsiteY2" fmla="*/ 2183461 h 4053205"/>
              <a:gd name="connsiteX3" fmla="*/ 5284470 w 8673826"/>
              <a:gd name="connsiteY3" fmla="*/ 4053205 h 4053205"/>
              <a:gd name="connsiteX4" fmla="*/ 0 w 8673826"/>
              <a:gd name="connsiteY4" fmla="*/ 4053205 h 4053205"/>
              <a:gd name="connsiteX5" fmla="*/ 0 w 8673826"/>
              <a:gd name="connsiteY5" fmla="*/ 5080 h 4053205"/>
              <a:gd name="connsiteX0" fmla="*/ 0 w 8663705"/>
              <a:gd name="connsiteY0" fmla="*/ 0 h 4048125"/>
              <a:gd name="connsiteX1" fmla="*/ 8663609 w 8663705"/>
              <a:gd name="connsiteY1" fmla="*/ 0 h 4048125"/>
              <a:gd name="connsiteX2" fmla="*/ 8652510 w 8663705"/>
              <a:gd name="connsiteY2" fmla="*/ 2178381 h 4048125"/>
              <a:gd name="connsiteX3" fmla="*/ 5284470 w 8663705"/>
              <a:gd name="connsiteY3" fmla="*/ 4048125 h 4048125"/>
              <a:gd name="connsiteX4" fmla="*/ 0 w 8663705"/>
              <a:gd name="connsiteY4" fmla="*/ 4048125 h 4048125"/>
              <a:gd name="connsiteX5" fmla="*/ 0 w 8663705"/>
              <a:gd name="connsiteY5" fmla="*/ 0 h 4048125"/>
              <a:gd name="connsiteX0" fmla="*/ 0 w 8667750"/>
              <a:gd name="connsiteY0" fmla="*/ 0 h 4048125"/>
              <a:gd name="connsiteX1" fmla="*/ 8663609 w 8667750"/>
              <a:gd name="connsiteY1" fmla="*/ 0 h 4048125"/>
              <a:gd name="connsiteX2" fmla="*/ 8667750 w 8667750"/>
              <a:gd name="connsiteY2" fmla="*/ 2183461 h 4048125"/>
              <a:gd name="connsiteX3" fmla="*/ 5284470 w 8667750"/>
              <a:gd name="connsiteY3" fmla="*/ 4048125 h 4048125"/>
              <a:gd name="connsiteX4" fmla="*/ 0 w 8667750"/>
              <a:gd name="connsiteY4" fmla="*/ 4048125 h 4048125"/>
              <a:gd name="connsiteX5" fmla="*/ 0 w 8667750"/>
              <a:gd name="connsiteY5" fmla="*/ 0 h 4048125"/>
              <a:gd name="connsiteX0" fmla="*/ 0 w 8667750"/>
              <a:gd name="connsiteY0" fmla="*/ 0 h 4393565"/>
              <a:gd name="connsiteX1" fmla="*/ 8663609 w 8667750"/>
              <a:gd name="connsiteY1" fmla="*/ 345440 h 4393565"/>
              <a:gd name="connsiteX2" fmla="*/ 8667750 w 8667750"/>
              <a:gd name="connsiteY2" fmla="*/ 2528901 h 4393565"/>
              <a:gd name="connsiteX3" fmla="*/ 5284470 w 8667750"/>
              <a:gd name="connsiteY3" fmla="*/ 4393565 h 4393565"/>
              <a:gd name="connsiteX4" fmla="*/ 0 w 8667750"/>
              <a:gd name="connsiteY4" fmla="*/ 4393565 h 4393565"/>
              <a:gd name="connsiteX5" fmla="*/ 0 w 8667750"/>
              <a:gd name="connsiteY5" fmla="*/ 0 h 4393565"/>
              <a:gd name="connsiteX0" fmla="*/ 0 w 8669016"/>
              <a:gd name="connsiteY0" fmla="*/ 10160 h 4403725"/>
              <a:gd name="connsiteX1" fmla="*/ 8668704 w 8669016"/>
              <a:gd name="connsiteY1" fmla="*/ 0 h 4403725"/>
              <a:gd name="connsiteX2" fmla="*/ 8667750 w 8669016"/>
              <a:gd name="connsiteY2" fmla="*/ 2539061 h 4403725"/>
              <a:gd name="connsiteX3" fmla="*/ 5284470 w 8669016"/>
              <a:gd name="connsiteY3" fmla="*/ 4403725 h 4403725"/>
              <a:gd name="connsiteX4" fmla="*/ 0 w 8669016"/>
              <a:gd name="connsiteY4" fmla="*/ 4403725 h 4403725"/>
              <a:gd name="connsiteX5" fmla="*/ 0 w 8669016"/>
              <a:gd name="connsiteY5" fmla="*/ 10160 h 440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9016" h="4403725">
                <a:moveTo>
                  <a:pt x="0" y="10160"/>
                </a:moveTo>
                <a:lnTo>
                  <a:pt x="8668704" y="0"/>
                </a:lnTo>
                <a:cubicBezTo>
                  <a:pt x="8670084" y="727820"/>
                  <a:pt x="8666370" y="1811241"/>
                  <a:pt x="8667750" y="2539061"/>
                </a:cubicBezTo>
                <a:lnTo>
                  <a:pt x="5284470" y="4403725"/>
                </a:lnTo>
                <a:lnTo>
                  <a:pt x="0" y="4403725"/>
                </a:lnTo>
                <a:lnTo>
                  <a:pt x="0" y="10160"/>
                </a:lnTo>
                <a:close/>
              </a:path>
            </a:pathLst>
          </a:cu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ustDataLst>
      <p:tags r:id="rId1"/>
    </p:custDataLst>
    <p:extLst>
      <p:ext uri="{BB962C8B-B14F-4D97-AF65-F5344CB8AC3E}">
        <p14:creationId xmlns:p14="http://schemas.microsoft.com/office/powerpoint/2010/main" val="51290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Slide">
    <p:spTree>
      <p:nvGrpSpPr>
        <p:cNvPr id="1" name=""/>
        <p:cNvGrpSpPr/>
        <p:nvPr/>
      </p:nvGrpSpPr>
      <p:grpSpPr>
        <a:xfrm>
          <a:off x="0" y="0"/>
          <a:ext cx="0" cy="0"/>
          <a:chOff x="0" y="0"/>
          <a:chExt cx="0" cy="0"/>
        </a:xfrm>
      </p:grpSpPr>
      <p:sp>
        <p:nvSpPr>
          <p:cNvPr id="6" name="RESTORING MORE THAN PROPERTY"/>
          <p:cNvSpPr txBox="1">
            <a:spLocks noChangeArrowheads="1"/>
          </p:cNvSpPr>
          <p:nvPr userDrawn="1"/>
        </p:nvSpPr>
        <p:spPr bwMode="auto">
          <a:xfrm>
            <a:off x="334434" y="6480139"/>
            <a:ext cx="3121273"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l">
              <a:defRPr/>
            </a:pPr>
            <a:r>
              <a:rPr lang="de-DE" sz="800" b="1" baseline="0" dirty="0">
                <a:solidFill>
                  <a:srgbClr val="FF0000"/>
                </a:solidFill>
              </a:rPr>
              <a:t>RESTORING </a:t>
            </a:r>
            <a:r>
              <a:rPr lang="de-DE" sz="800" b="1" baseline="0" dirty="0">
                <a:solidFill>
                  <a:schemeClr val="tx1"/>
                </a:solidFill>
              </a:rPr>
              <a:t>MORE THAN PROPERTY   //  </a:t>
            </a:r>
            <a:r>
              <a:rPr lang="de-DE" sz="800" b="1" baseline="0" dirty="0">
                <a:solidFill>
                  <a:srgbClr val="FF0000"/>
                </a:solidFill>
              </a:rPr>
              <a:t> </a:t>
            </a:r>
            <a:r>
              <a:rPr lang="de-DE" sz="800" b="1" cap="all" baseline="0" dirty="0">
                <a:solidFill>
                  <a:srgbClr val="FF0000"/>
                </a:solidFill>
              </a:rPr>
              <a:t>www.belfor.com</a:t>
            </a:r>
          </a:p>
        </p:txBody>
      </p:sp>
      <p:pic>
        <p:nvPicPr>
          <p:cNvPr id="7" name="BELFOR Logo" descr="V:\Corporate-Design\Manuals\Update 2015\Logos\_EUR\BELFOR Europe\Files for Intranet Upload\EU_BELFOR_basic_single-line-no-frame_C.png">
            <a:extLst>
              <a:ext uri="{FF2B5EF4-FFF2-40B4-BE49-F238E27FC236}">
                <a16:creationId xmlns:a16="http://schemas.microsoft.com/office/drawing/2014/main" id="{5F2DA429-302B-4CF4-A507-BE252FA9B0A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699575" y="6230187"/>
            <a:ext cx="2160000" cy="47587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4">
            <a:extLst>
              <a:ext uri="{FF2B5EF4-FFF2-40B4-BE49-F238E27FC236}">
                <a16:creationId xmlns:a16="http://schemas.microsoft.com/office/drawing/2014/main" id="{563BEE3E-646E-49F3-8DDE-F29F9E10AEFD}"/>
              </a:ext>
            </a:extLst>
          </p:cNvPr>
          <p:cNvSpPr/>
          <p:nvPr userDrawn="1"/>
        </p:nvSpPr>
        <p:spPr>
          <a:xfrm>
            <a:off x="4981840" y="980728"/>
            <a:ext cx="7210160" cy="3075459"/>
          </a:xfrm>
          <a:custGeom>
            <a:avLst/>
            <a:gdLst>
              <a:gd name="connsiteX0" fmla="*/ 0 w 4752528"/>
              <a:gd name="connsiteY0" fmla="*/ 0 h 2088230"/>
              <a:gd name="connsiteX1" fmla="*/ 4752528 w 4752528"/>
              <a:gd name="connsiteY1" fmla="*/ 0 h 2088230"/>
              <a:gd name="connsiteX2" fmla="*/ 4752528 w 4752528"/>
              <a:gd name="connsiteY2" fmla="*/ 2088230 h 2088230"/>
              <a:gd name="connsiteX3" fmla="*/ 0 w 4752528"/>
              <a:gd name="connsiteY3" fmla="*/ 2088230 h 2088230"/>
              <a:gd name="connsiteX4" fmla="*/ 0 w 4752528"/>
              <a:gd name="connsiteY4" fmla="*/ 0 h 2088230"/>
              <a:gd name="connsiteX0" fmla="*/ 145576 w 4898104"/>
              <a:gd name="connsiteY0" fmla="*/ 0 h 2088230"/>
              <a:gd name="connsiteX1" fmla="*/ 4898104 w 4898104"/>
              <a:gd name="connsiteY1" fmla="*/ 0 h 2088230"/>
              <a:gd name="connsiteX2" fmla="*/ 4898104 w 4898104"/>
              <a:gd name="connsiteY2" fmla="*/ 2088230 h 2088230"/>
              <a:gd name="connsiteX3" fmla="*/ 0 w 4898104"/>
              <a:gd name="connsiteY3" fmla="*/ 1751586 h 2088230"/>
              <a:gd name="connsiteX4" fmla="*/ 145576 w 4898104"/>
              <a:gd name="connsiteY4" fmla="*/ 0 h 2088230"/>
              <a:gd name="connsiteX0" fmla="*/ 213815 w 4898104"/>
              <a:gd name="connsiteY0" fmla="*/ 31845 h 2088230"/>
              <a:gd name="connsiteX1" fmla="*/ 4898104 w 4898104"/>
              <a:gd name="connsiteY1" fmla="*/ 0 h 2088230"/>
              <a:gd name="connsiteX2" fmla="*/ 4898104 w 4898104"/>
              <a:gd name="connsiteY2" fmla="*/ 2088230 h 2088230"/>
              <a:gd name="connsiteX3" fmla="*/ 0 w 4898104"/>
              <a:gd name="connsiteY3" fmla="*/ 1751586 h 2088230"/>
              <a:gd name="connsiteX4" fmla="*/ 213815 w 4898104"/>
              <a:gd name="connsiteY4" fmla="*/ 31845 h 2088230"/>
              <a:gd name="connsiteX0" fmla="*/ 268406 w 4898104"/>
              <a:gd name="connsiteY0" fmla="*/ 45493 h 2088230"/>
              <a:gd name="connsiteX1" fmla="*/ 4898104 w 4898104"/>
              <a:gd name="connsiteY1" fmla="*/ 0 h 2088230"/>
              <a:gd name="connsiteX2" fmla="*/ 4898104 w 4898104"/>
              <a:gd name="connsiteY2" fmla="*/ 2088230 h 2088230"/>
              <a:gd name="connsiteX3" fmla="*/ 0 w 4898104"/>
              <a:gd name="connsiteY3" fmla="*/ 1751586 h 2088230"/>
              <a:gd name="connsiteX4" fmla="*/ 268406 w 4898104"/>
              <a:gd name="connsiteY4" fmla="*/ 45493 h 2088230"/>
              <a:gd name="connsiteX0" fmla="*/ 168322 w 4898104"/>
              <a:gd name="connsiteY0" fmla="*/ 50042 h 2088230"/>
              <a:gd name="connsiteX1" fmla="*/ 4898104 w 4898104"/>
              <a:gd name="connsiteY1" fmla="*/ 0 h 2088230"/>
              <a:gd name="connsiteX2" fmla="*/ 4898104 w 4898104"/>
              <a:gd name="connsiteY2" fmla="*/ 2088230 h 2088230"/>
              <a:gd name="connsiteX3" fmla="*/ 0 w 4898104"/>
              <a:gd name="connsiteY3" fmla="*/ 1751586 h 2088230"/>
              <a:gd name="connsiteX4" fmla="*/ 168322 w 4898104"/>
              <a:gd name="connsiteY4" fmla="*/ 50042 h 2088230"/>
              <a:gd name="connsiteX0" fmla="*/ 168322 w 5407620"/>
              <a:gd name="connsiteY0" fmla="*/ 268406 h 2306594"/>
              <a:gd name="connsiteX1" fmla="*/ 5407620 w 5407620"/>
              <a:gd name="connsiteY1" fmla="*/ 0 h 2306594"/>
              <a:gd name="connsiteX2" fmla="*/ 4898104 w 5407620"/>
              <a:gd name="connsiteY2" fmla="*/ 2306594 h 2306594"/>
              <a:gd name="connsiteX3" fmla="*/ 0 w 5407620"/>
              <a:gd name="connsiteY3" fmla="*/ 1969950 h 2306594"/>
              <a:gd name="connsiteX4" fmla="*/ 168322 w 5407620"/>
              <a:gd name="connsiteY4" fmla="*/ 268406 h 2306594"/>
              <a:gd name="connsiteX0" fmla="*/ 168322 w 5407620"/>
              <a:gd name="connsiteY0" fmla="*/ 268406 h 2306594"/>
              <a:gd name="connsiteX1" fmla="*/ 5407620 w 5407620"/>
              <a:gd name="connsiteY1" fmla="*/ 0 h 2306594"/>
              <a:gd name="connsiteX2" fmla="*/ 5403071 w 5407620"/>
              <a:gd name="connsiteY2" fmla="*/ 2306594 h 2306594"/>
              <a:gd name="connsiteX3" fmla="*/ 0 w 5407620"/>
              <a:gd name="connsiteY3" fmla="*/ 1969950 h 2306594"/>
              <a:gd name="connsiteX4" fmla="*/ 168322 w 5407620"/>
              <a:gd name="connsiteY4" fmla="*/ 268406 h 230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7620" h="2306594">
                <a:moveTo>
                  <a:pt x="168322" y="268406"/>
                </a:moveTo>
                <a:lnTo>
                  <a:pt x="5407620" y="0"/>
                </a:lnTo>
                <a:cubicBezTo>
                  <a:pt x="5406104" y="768865"/>
                  <a:pt x="5404587" y="1537729"/>
                  <a:pt x="5403071" y="2306594"/>
                </a:cubicBezTo>
                <a:lnTo>
                  <a:pt x="0" y="1969950"/>
                </a:lnTo>
                <a:lnTo>
                  <a:pt x="168322" y="268406"/>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Bildplatzhalter 8">
            <a:extLst>
              <a:ext uri="{FF2B5EF4-FFF2-40B4-BE49-F238E27FC236}">
                <a16:creationId xmlns:a16="http://schemas.microsoft.com/office/drawing/2014/main" id="{19C7BA83-EC52-4CA8-91AF-3689D2073BD0}"/>
              </a:ext>
            </a:extLst>
          </p:cNvPr>
          <p:cNvSpPr>
            <a:spLocks noGrp="1"/>
          </p:cNvSpPr>
          <p:nvPr>
            <p:ph type="pic" sz="quarter" idx="10"/>
          </p:nvPr>
        </p:nvSpPr>
        <p:spPr>
          <a:xfrm>
            <a:off x="-10891" y="102642"/>
            <a:ext cx="8921081" cy="6253708"/>
          </a:xfrm>
          <a:custGeom>
            <a:avLst/>
            <a:gdLst>
              <a:gd name="connsiteX0" fmla="*/ 207 w 6690811"/>
              <a:gd name="connsiteY0" fmla="*/ 0 h 4690281"/>
              <a:gd name="connsiteX1" fmla="*/ 6690811 w 6690811"/>
              <a:gd name="connsiteY1" fmla="*/ 518616 h 4690281"/>
              <a:gd name="connsiteX2" fmla="*/ 6665258 w 6690811"/>
              <a:gd name="connsiteY2" fmla="*/ 787636 h 4690281"/>
              <a:gd name="connsiteX3" fmla="*/ 3909739 w 6690811"/>
              <a:gd name="connsiteY3" fmla="*/ 928789 h 4690281"/>
              <a:gd name="connsiteX4" fmla="*/ 3745967 w 6690811"/>
              <a:gd name="connsiteY4" fmla="*/ 2628513 h 4690281"/>
              <a:gd name="connsiteX5" fmla="*/ 6474238 w 6690811"/>
              <a:gd name="connsiteY5" fmla="*/ 2798632 h 4690281"/>
              <a:gd name="connsiteX6" fmla="*/ 6341656 w 6690811"/>
              <a:gd name="connsiteY6" fmla="*/ 4194413 h 4690281"/>
              <a:gd name="connsiteX7" fmla="*/ 8169 w 6690811"/>
              <a:gd name="connsiteY7" fmla="*/ 4690281 h 4690281"/>
              <a:gd name="connsiteX8" fmla="*/ 207 w 6690811"/>
              <a:gd name="connsiteY8" fmla="*/ 0 h 469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811" h="4690281">
                <a:moveTo>
                  <a:pt x="207" y="0"/>
                </a:moveTo>
                <a:lnTo>
                  <a:pt x="6690811" y="518616"/>
                </a:lnTo>
                <a:lnTo>
                  <a:pt x="6665258" y="787636"/>
                </a:lnTo>
                <a:lnTo>
                  <a:pt x="3909739" y="928789"/>
                </a:lnTo>
                <a:lnTo>
                  <a:pt x="3745967" y="2628513"/>
                </a:lnTo>
                <a:lnTo>
                  <a:pt x="6474238" y="2798632"/>
                </a:lnTo>
                <a:lnTo>
                  <a:pt x="6341656" y="4194413"/>
                </a:lnTo>
                <a:lnTo>
                  <a:pt x="8169" y="4690281"/>
                </a:lnTo>
                <a:cubicBezTo>
                  <a:pt x="10064" y="3164765"/>
                  <a:pt x="-1688" y="1525516"/>
                  <a:pt x="207" y="0"/>
                </a:cubicBezTo>
                <a:close/>
              </a:path>
            </a:pathLst>
          </a:custGeom>
        </p:spPr>
        <p:txBody>
          <a:bodyPr wrap="square">
            <a:noAutofit/>
          </a:bodyPr>
          <a:lstStyle/>
          <a:p>
            <a:endParaRPr lang="de-DE" dirty="0"/>
          </a:p>
        </p:txBody>
      </p:sp>
      <p:sp>
        <p:nvSpPr>
          <p:cNvPr id="12" name="Titel of title chart">
            <a:extLst>
              <a:ext uri="{FF2B5EF4-FFF2-40B4-BE49-F238E27FC236}">
                <a16:creationId xmlns:a16="http://schemas.microsoft.com/office/drawing/2014/main" id="{D8064EC2-9A1A-492F-8E4A-8927616C6785}"/>
              </a:ext>
            </a:extLst>
          </p:cNvPr>
          <p:cNvSpPr>
            <a:spLocks noGrp="1"/>
          </p:cNvSpPr>
          <p:nvPr>
            <p:ph type="subTitle" idx="1" hasCustomPrompt="1"/>
          </p:nvPr>
        </p:nvSpPr>
        <p:spPr>
          <a:xfrm>
            <a:off x="5426805" y="1508787"/>
            <a:ext cx="6433641" cy="1950744"/>
          </a:xfrm>
        </p:spPr>
        <p:txBody>
          <a:bodyPr anchor="ctr" anchorCtr="0">
            <a:noAutofit/>
          </a:bodyPr>
          <a:lstStyle>
            <a:lvl1pPr marL="0" indent="0" algn="l">
              <a:lnSpc>
                <a:spcPct val="100000"/>
              </a:lnSpc>
              <a:spcBef>
                <a:spcPts val="0"/>
              </a:spcBef>
              <a:buNone/>
              <a:defRPr sz="3733" baseline="0">
                <a:solidFill>
                  <a:schemeClr val="bg1"/>
                </a:solidFill>
              </a:defRPr>
            </a:lvl1pPr>
            <a:lvl2pPr marL="457131"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8" indent="0" algn="ctr">
              <a:buNone/>
              <a:defRPr>
                <a:solidFill>
                  <a:schemeClr val="tx1">
                    <a:tint val="75000"/>
                  </a:schemeClr>
                </a:solidFill>
              </a:defRPr>
            </a:lvl5pPr>
            <a:lvl6pPr marL="2285662" indent="0" algn="ctr">
              <a:buNone/>
              <a:defRPr>
                <a:solidFill>
                  <a:schemeClr val="tx1">
                    <a:tint val="75000"/>
                  </a:schemeClr>
                </a:solidFill>
              </a:defRPr>
            </a:lvl6pPr>
            <a:lvl7pPr marL="2742790"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de-DE" dirty="0"/>
              <a:t>BELFOR.TEST</a:t>
            </a:r>
            <a:br>
              <a:rPr lang="de-DE" dirty="0"/>
            </a:br>
            <a:r>
              <a:rPr lang="de-DE" dirty="0" err="1"/>
              <a:t>Your</a:t>
            </a:r>
            <a:r>
              <a:rPr lang="de-DE" dirty="0"/>
              <a:t> global </a:t>
            </a:r>
            <a:r>
              <a:rPr lang="de-DE" dirty="0" err="1"/>
              <a:t>partner</a:t>
            </a:r>
            <a:br>
              <a:rPr lang="de-DE" dirty="0"/>
            </a:br>
            <a:r>
              <a:rPr lang="de-DE" dirty="0" err="1"/>
              <a:t>for</a:t>
            </a:r>
            <a:r>
              <a:rPr lang="de-DE" dirty="0"/>
              <a:t> </a:t>
            </a:r>
            <a:r>
              <a:rPr lang="de-DE" dirty="0" err="1"/>
              <a:t>disaster</a:t>
            </a:r>
            <a:r>
              <a:rPr lang="de-DE" dirty="0"/>
              <a:t> </a:t>
            </a:r>
            <a:r>
              <a:rPr lang="de-DE" dirty="0" err="1"/>
              <a:t>recovery</a:t>
            </a:r>
            <a:r>
              <a:rPr lang="de-DE" dirty="0"/>
              <a:t>.</a:t>
            </a:r>
          </a:p>
        </p:txBody>
      </p:sp>
    </p:spTree>
    <p:custDataLst>
      <p:tags r:id="rId1"/>
    </p:custDataLst>
    <p:extLst>
      <p:ext uri="{BB962C8B-B14F-4D97-AF65-F5344CB8AC3E}">
        <p14:creationId xmlns:p14="http://schemas.microsoft.com/office/powerpoint/2010/main" val="38975519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B6EB5780-AB00-CC47-9ACC-9846E2B80501}"/>
              </a:ext>
            </a:extLst>
          </p:cNvPr>
          <p:cNvSpPr>
            <a:spLocks noGrp="1"/>
          </p:cNvSpPr>
          <p:nvPr>
            <p:ph type="dt" sz="half" idx="10"/>
          </p:nvPr>
        </p:nvSpPr>
        <p:spPr/>
        <p:txBody>
          <a:bodyPr/>
          <a:lstStyle/>
          <a:p>
            <a:fld id="{CBE364F8-5190-E945-AF49-B05DBA726CA4}" type="datetimeFigureOut">
              <a:rPr lang="de-DE" smtClean="0"/>
              <a:t>11.06.2024</a:t>
            </a:fld>
            <a:endParaRPr lang="de-DE"/>
          </a:p>
        </p:txBody>
      </p:sp>
      <p:sp>
        <p:nvSpPr>
          <p:cNvPr id="5" name="Fußzeilenplatzhalter 4">
            <a:extLst>
              <a:ext uri="{FF2B5EF4-FFF2-40B4-BE49-F238E27FC236}">
                <a16:creationId xmlns:a16="http://schemas.microsoft.com/office/drawing/2014/main" id="{A7BA8DDC-1DB3-3746-B19C-A13687B35D4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83D8526-925B-C74E-B937-0F34CFE9F7E9}"/>
              </a:ext>
            </a:extLst>
          </p:cNvPr>
          <p:cNvSpPr>
            <a:spLocks noGrp="1"/>
          </p:cNvSpPr>
          <p:nvPr>
            <p:ph type="sldNum" sz="quarter" idx="12"/>
          </p:nvPr>
        </p:nvSpPr>
        <p:spPr/>
        <p:txBody>
          <a:bodyPr/>
          <a:lstStyle/>
          <a:p>
            <a:endParaRPr lang="de-DE" dirty="0"/>
          </a:p>
        </p:txBody>
      </p:sp>
      <p:sp>
        <p:nvSpPr>
          <p:cNvPr id="7" name="Titel 1">
            <a:extLst>
              <a:ext uri="{FF2B5EF4-FFF2-40B4-BE49-F238E27FC236}">
                <a16:creationId xmlns:a16="http://schemas.microsoft.com/office/drawing/2014/main" id="{B7BBBCF5-885F-B641-8240-035EA9A31E82}"/>
              </a:ext>
            </a:extLst>
          </p:cNvPr>
          <p:cNvSpPr>
            <a:spLocks noGrp="1"/>
          </p:cNvSpPr>
          <p:nvPr>
            <p:ph type="title"/>
          </p:nvPr>
        </p:nvSpPr>
        <p:spPr>
          <a:xfrm>
            <a:off x="838201" y="365125"/>
            <a:ext cx="8568071" cy="1325563"/>
          </a:xfrm>
        </p:spPr>
        <p:txBody>
          <a:bodyPr/>
          <a:lstStyle/>
          <a:p>
            <a:r>
              <a:rPr lang="de-DE" dirty="0"/>
              <a:t>Mastertitelformat bearbeiten</a:t>
            </a:r>
          </a:p>
        </p:txBody>
      </p:sp>
      <p:sp>
        <p:nvSpPr>
          <p:cNvPr id="8" name="Inhaltsplatzhalter 2">
            <a:extLst>
              <a:ext uri="{FF2B5EF4-FFF2-40B4-BE49-F238E27FC236}">
                <a16:creationId xmlns:a16="http://schemas.microsoft.com/office/drawing/2014/main" id="{5BB8E2D1-D0EC-F34A-A591-37DDBBBB8CD1}"/>
              </a:ext>
            </a:extLst>
          </p:cNvPr>
          <p:cNvSpPr>
            <a:spLocks noGrp="1"/>
          </p:cNvSpPr>
          <p:nvPr>
            <p:ph idx="1"/>
          </p:nvPr>
        </p:nvSpPr>
        <p:spPr>
          <a:xfrm>
            <a:off x="838200" y="1825625"/>
            <a:ext cx="10515600" cy="4351339"/>
          </a:xfrm>
        </p:spPr>
        <p:txBody>
          <a:bodyPr/>
          <a:lstStyle>
            <a:lvl1pPr marL="269993" indent="-269993">
              <a:lnSpc>
                <a:spcPts val="2400"/>
              </a:lnSpc>
              <a:defRPr sz="2400"/>
            </a:lvl1pPr>
            <a:lvl2pPr marL="539987" indent="-269993">
              <a:lnSpc>
                <a:spcPts val="1800"/>
              </a:lnSpc>
              <a:spcBef>
                <a:spcPts val="600"/>
              </a:spcBef>
              <a:defRPr sz="1800"/>
            </a:lvl2pPr>
            <a:lvl3pPr>
              <a:defRPr sz="1400"/>
            </a:lvl3pPr>
            <a:lvl4pPr>
              <a:defRPr sz="1000"/>
            </a:lvl4pPr>
          </a:lstStyle>
          <a:p>
            <a:pPr lvl="0"/>
            <a:r>
              <a:rPr lang="de-DE" dirty="0"/>
              <a:t>Mastertextformat bearbeiten</a:t>
            </a:r>
          </a:p>
          <a:p>
            <a:pPr lvl="1"/>
            <a:r>
              <a:rPr lang="de-DE" dirty="0"/>
              <a:t>Zweite Ebene</a:t>
            </a:r>
          </a:p>
        </p:txBody>
      </p:sp>
      <p:pic>
        <p:nvPicPr>
          <p:cNvPr id="3" name="Grafik 2" descr="Ein Bild, das Objekt, Uhr, Zeichnung enthält.&#10;&#10;Automatisch generierte Beschreibung">
            <a:extLst>
              <a:ext uri="{FF2B5EF4-FFF2-40B4-BE49-F238E27FC236}">
                <a16:creationId xmlns:a16="http://schemas.microsoft.com/office/drawing/2014/main" id="{56DEBC2A-ED54-924F-B7B3-CCFF0E19E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48000" y="504001"/>
            <a:ext cx="1620000" cy="1012500"/>
          </a:xfrm>
          <a:prstGeom prst="rect">
            <a:avLst/>
          </a:prstGeom>
        </p:spPr>
      </p:pic>
    </p:spTree>
    <p:extLst>
      <p:ext uri="{BB962C8B-B14F-4D97-AF65-F5344CB8AC3E}">
        <p14:creationId xmlns:p14="http://schemas.microsoft.com/office/powerpoint/2010/main" val="119670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Image Fullpage">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F6C0390-BC27-6B2C-DAB2-F9EF0895532D}"/>
              </a:ext>
            </a:extLst>
          </p:cNvPr>
          <p:cNvSpPr>
            <a:spLocks noGrp="1"/>
          </p:cNvSpPr>
          <p:nvPr>
            <p:ph type="pic" sz="quarter" idx="10"/>
          </p:nvPr>
        </p:nvSpPr>
        <p:spPr>
          <a:xfrm>
            <a:off x="0" y="5694"/>
            <a:ext cx="12185675" cy="6858001"/>
          </a:xfrm>
          <a:custGeom>
            <a:avLst/>
            <a:gdLst>
              <a:gd name="connsiteX0" fmla="*/ 0 w 9144000"/>
              <a:gd name="connsiteY0" fmla="*/ 0 h 5143500"/>
              <a:gd name="connsiteX1" fmla="*/ 8286733 w 9144000"/>
              <a:gd name="connsiteY1" fmla="*/ 0 h 5143500"/>
              <a:gd name="connsiteX2" fmla="*/ 9144000 w 9144000"/>
              <a:gd name="connsiteY2" fmla="*/ 857267 h 5143500"/>
              <a:gd name="connsiteX3" fmla="*/ 9144000 w 9144000"/>
              <a:gd name="connsiteY3" fmla="*/ 5143500 h 5143500"/>
              <a:gd name="connsiteX4" fmla="*/ 0 w 9144000"/>
              <a:gd name="connsiteY4" fmla="*/ 5143500 h 5143500"/>
              <a:gd name="connsiteX5" fmla="*/ 0 w 9144000"/>
              <a:gd name="connsiteY5" fmla="*/ 0 h 5143500"/>
              <a:gd name="connsiteX0" fmla="*/ 0 w 9144000"/>
              <a:gd name="connsiteY0" fmla="*/ 0 h 5150376"/>
              <a:gd name="connsiteX1" fmla="*/ 8286733 w 9144000"/>
              <a:gd name="connsiteY1" fmla="*/ 0 h 5150376"/>
              <a:gd name="connsiteX2" fmla="*/ 9144000 w 9144000"/>
              <a:gd name="connsiteY2" fmla="*/ 857267 h 5150376"/>
              <a:gd name="connsiteX3" fmla="*/ 6799561 w 9144000"/>
              <a:gd name="connsiteY3" fmla="*/ 5150376 h 5150376"/>
              <a:gd name="connsiteX4" fmla="*/ 0 w 9144000"/>
              <a:gd name="connsiteY4" fmla="*/ 5143500 h 5150376"/>
              <a:gd name="connsiteX5" fmla="*/ 0 w 9144000"/>
              <a:gd name="connsiteY5" fmla="*/ 0 h 5150376"/>
              <a:gd name="connsiteX0" fmla="*/ 0 w 9137125"/>
              <a:gd name="connsiteY0" fmla="*/ 0 h 5150376"/>
              <a:gd name="connsiteX1" fmla="*/ 8286733 w 9137125"/>
              <a:gd name="connsiteY1" fmla="*/ 0 h 5150376"/>
              <a:gd name="connsiteX2" fmla="*/ 9137125 w 9137125"/>
              <a:gd name="connsiteY2" fmla="*/ 3813598 h 5150376"/>
              <a:gd name="connsiteX3" fmla="*/ 6799561 w 9137125"/>
              <a:gd name="connsiteY3" fmla="*/ 5150376 h 5150376"/>
              <a:gd name="connsiteX4" fmla="*/ 0 w 9137125"/>
              <a:gd name="connsiteY4" fmla="*/ 5143500 h 5150376"/>
              <a:gd name="connsiteX5" fmla="*/ 0 w 9137125"/>
              <a:gd name="connsiteY5" fmla="*/ 0 h 5150376"/>
              <a:gd name="connsiteX0" fmla="*/ 0 w 9139256"/>
              <a:gd name="connsiteY0" fmla="*/ 0 h 5150376"/>
              <a:gd name="connsiteX1" fmla="*/ 9139256 w 9139256"/>
              <a:gd name="connsiteY1" fmla="*/ 0 h 5150376"/>
              <a:gd name="connsiteX2" fmla="*/ 9137125 w 9139256"/>
              <a:gd name="connsiteY2" fmla="*/ 3813598 h 5150376"/>
              <a:gd name="connsiteX3" fmla="*/ 6799561 w 9139256"/>
              <a:gd name="connsiteY3" fmla="*/ 5150376 h 5150376"/>
              <a:gd name="connsiteX4" fmla="*/ 0 w 9139256"/>
              <a:gd name="connsiteY4" fmla="*/ 5143500 h 5150376"/>
              <a:gd name="connsiteX5" fmla="*/ 0 w 9139256"/>
              <a:gd name="connsiteY5" fmla="*/ 0 h 5150376"/>
              <a:gd name="connsiteX0" fmla="*/ 0 w 9139256"/>
              <a:gd name="connsiteY0" fmla="*/ 0 h 5143501"/>
              <a:gd name="connsiteX1" fmla="*/ 9139256 w 9139256"/>
              <a:gd name="connsiteY1" fmla="*/ 0 h 5143501"/>
              <a:gd name="connsiteX2" fmla="*/ 9137125 w 9139256"/>
              <a:gd name="connsiteY2" fmla="*/ 3813598 h 5143501"/>
              <a:gd name="connsiteX3" fmla="*/ 6806436 w 9139256"/>
              <a:gd name="connsiteY3" fmla="*/ 5143501 h 5143501"/>
              <a:gd name="connsiteX4" fmla="*/ 0 w 9139256"/>
              <a:gd name="connsiteY4" fmla="*/ 5143500 h 5143501"/>
              <a:gd name="connsiteX5" fmla="*/ 0 w 9139256"/>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9256" h="5143501">
                <a:moveTo>
                  <a:pt x="0" y="0"/>
                </a:moveTo>
                <a:lnTo>
                  <a:pt x="9139256" y="0"/>
                </a:lnTo>
                <a:cubicBezTo>
                  <a:pt x="9138546" y="1271199"/>
                  <a:pt x="9137835" y="2542399"/>
                  <a:pt x="9137125" y="3813598"/>
                </a:cubicBezTo>
                <a:lnTo>
                  <a:pt x="6806436" y="5143501"/>
                </a:lnTo>
                <a:lnTo>
                  <a:pt x="0" y="5143500"/>
                </a:lnTo>
                <a:lnTo>
                  <a:pt x="0" y="0"/>
                </a:lnTo>
                <a:close/>
              </a:path>
            </a:pathLst>
          </a:custGeom>
        </p:spPr>
        <p:txBody>
          <a:bodyPr/>
          <a:lstStyle/>
          <a:p>
            <a:endParaRPr lang="de-DE" dirty="0"/>
          </a:p>
        </p:txBody>
      </p:sp>
      <p:sp>
        <p:nvSpPr>
          <p:cNvPr id="2" name="Fußzeilenplatzhalter 3">
            <a:extLst>
              <a:ext uri="{FF2B5EF4-FFF2-40B4-BE49-F238E27FC236}">
                <a16:creationId xmlns:a16="http://schemas.microsoft.com/office/drawing/2014/main" id="{255CA722-BDD9-6AE3-1999-67598962C431}"/>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6" name="Fußzeilenplatzhalter 3">
            <a:extLst>
              <a:ext uri="{FF2B5EF4-FFF2-40B4-BE49-F238E27FC236}">
                <a16:creationId xmlns:a16="http://schemas.microsoft.com/office/drawing/2014/main" id="{3EE7D9E0-CFE2-9B65-ACD3-38EE7A3199BB}"/>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dirty="0"/>
              <a:t>Resilienz 2.0</a:t>
            </a:r>
          </a:p>
        </p:txBody>
      </p:sp>
      <p:sp>
        <p:nvSpPr>
          <p:cNvPr id="7" name="Foliennummernplatzhalter 4">
            <a:extLst>
              <a:ext uri="{FF2B5EF4-FFF2-40B4-BE49-F238E27FC236}">
                <a16:creationId xmlns:a16="http://schemas.microsoft.com/office/drawing/2014/main" id="{68310F12-BD0B-7221-8D09-787775ADA1E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747418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_Subtitle#Author">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3C831D19-4D35-8720-216D-DFCC18F8B6B7}"/>
              </a:ext>
            </a:extLst>
          </p:cNvPr>
          <p:cNvSpPr>
            <a:spLocks noGrp="1"/>
          </p:cNvSpPr>
          <p:nvPr>
            <p:ph type="pic" sz="quarter" idx="16" hasCustomPrompt="1"/>
          </p:nvPr>
        </p:nvSpPr>
        <p:spPr>
          <a:xfrm>
            <a:off x="1" y="0"/>
            <a:ext cx="12201164" cy="6858000"/>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788781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50873"/>
              <a:gd name="connsiteY0" fmla="*/ 0 h 5143500"/>
              <a:gd name="connsiteX1" fmla="*/ 9144000 w 9150873"/>
              <a:gd name="connsiteY1" fmla="*/ 0 h 5143500"/>
              <a:gd name="connsiteX2" fmla="*/ 9144000 w 9150873"/>
              <a:gd name="connsiteY2" fmla="*/ 5143500 h 5143500"/>
              <a:gd name="connsiteX3" fmla="*/ 9143998 w 9150873"/>
              <a:gd name="connsiteY3" fmla="*/ 5143500 h 5143500"/>
              <a:gd name="connsiteX4" fmla="*/ 9150873 w 9150873"/>
              <a:gd name="connsiteY4" fmla="*/ 3807107 h 5143500"/>
              <a:gd name="connsiteX5" fmla="*/ 6788781 w 9150873"/>
              <a:gd name="connsiteY5" fmla="*/ 5143500 h 5143500"/>
              <a:gd name="connsiteX6" fmla="*/ 0 w 9150873"/>
              <a:gd name="connsiteY6" fmla="*/ 5143500 h 5143500"/>
              <a:gd name="connsiteX7" fmla="*/ 0 w 9150873"/>
              <a:gd name="connsiteY7" fmla="*/ 4756675 h 5143500"/>
              <a:gd name="connsiteX8" fmla="*/ 8418099 w 9150873"/>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0873" h="5143500">
                <a:moveTo>
                  <a:pt x="8418099" y="0"/>
                </a:moveTo>
                <a:lnTo>
                  <a:pt x="9144000" y="0"/>
                </a:lnTo>
                <a:lnTo>
                  <a:pt x="9144000" y="5143500"/>
                </a:lnTo>
                <a:lnTo>
                  <a:pt x="9143998" y="5143500"/>
                </a:lnTo>
                <a:cubicBezTo>
                  <a:pt x="9146290" y="4698036"/>
                  <a:pt x="9148581" y="4252571"/>
                  <a:pt x="9150873" y="3807107"/>
                </a:cubicBezTo>
                <a:lnTo>
                  <a:pt x="6788781" y="5143500"/>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12" name="Textplatzhalter 11">
            <a:extLst>
              <a:ext uri="{FF2B5EF4-FFF2-40B4-BE49-F238E27FC236}">
                <a16:creationId xmlns:a16="http://schemas.microsoft.com/office/drawing/2014/main" id="{D26FCF03-D984-3F64-8A72-79DE7B41356C}"/>
              </a:ext>
            </a:extLst>
          </p:cNvPr>
          <p:cNvSpPr>
            <a:spLocks noGrp="1" noChangeAspect="1"/>
          </p:cNvSpPr>
          <p:nvPr>
            <p:ph type="body" sz="quarter" idx="15" hasCustomPrompt="1"/>
          </p:nvPr>
        </p:nvSpPr>
        <p:spPr>
          <a:xfrm>
            <a:off x="334435" y="2333256"/>
            <a:ext cx="4511371" cy="539097"/>
          </a:xfrm>
        </p:spPr>
        <p:txBody>
          <a:bodyPr wrap="square">
            <a:normAutofit/>
          </a:bodyPr>
          <a:lstStyle>
            <a:lvl1pPr marL="0" indent="0">
              <a:buNone/>
              <a:defRPr sz="2667" b="1" cap="all" baseline="0">
                <a:solidFill>
                  <a:schemeClr val="tx1"/>
                </a:solidFill>
              </a:defRPr>
            </a:lvl1pPr>
          </a:lstStyle>
          <a:p>
            <a:pPr lvl="0"/>
            <a:r>
              <a:rPr lang="en-US" noProof="0" dirty="0"/>
              <a:t>subtitle</a:t>
            </a:r>
          </a:p>
        </p:txBody>
      </p:sp>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401028"/>
            <a:ext cx="6939436" cy="1787280"/>
          </a:xfrm>
          <a:prstGeom prst="rect">
            <a:avLst/>
          </a:prstGeom>
        </p:spPr>
        <p:txBody>
          <a:bodyPr anchor="b">
            <a:normAutofit/>
          </a:bodyPr>
          <a:lstStyle>
            <a:lvl1pPr>
              <a:defRPr sz="4800" cap="all" baseline="0"/>
            </a:lvl1pPr>
          </a:lstStyle>
          <a:p>
            <a:r>
              <a:rPr lang="de-DE" noProof="0" dirty="0"/>
              <a:t>Title </a:t>
            </a:r>
            <a:r>
              <a:rPr lang="de-DE" noProof="0" dirty="0" err="1"/>
              <a:t>of</a:t>
            </a:r>
            <a:r>
              <a:rPr lang="de-DE" noProof="0" dirty="0"/>
              <a:t> </a:t>
            </a:r>
            <a:r>
              <a:rPr lang="de-DE" noProof="0" dirty="0" err="1"/>
              <a:t>the</a:t>
            </a:r>
            <a:r>
              <a:rPr lang="de-DE" noProof="0" dirty="0"/>
              <a:t> </a:t>
            </a:r>
            <a:br>
              <a:rPr lang="de-DE" noProof="0" dirty="0"/>
            </a:br>
            <a:r>
              <a:rPr lang="de-DE" noProof="0" dirty="0" err="1"/>
              <a:t>Presentation</a:t>
            </a:r>
            <a:endParaRPr lang="en-US" noProof="0" dirty="0"/>
          </a:p>
        </p:txBody>
      </p:sp>
      <p:sp>
        <p:nvSpPr>
          <p:cNvPr id="16" name="Fußzeilenplatzhalter 3">
            <a:extLst>
              <a:ext uri="{FF2B5EF4-FFF2-40B4-BE49-F238E27FC236}">
                <a16:creationId xmlns:a16="http://schemas.microsoft.com/office/drawing/2014/main" id="{2AC10FCF-1765-4CB8-0502-CA812EF0953A}"/>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BELFORfocus ROADSHOW</a:t>
            </a:r>
            <a:endParaRPr lang="de-DE" dirty="0"/>
          </a:p>
        </p:txBody>
      </p:sp>
      <p:sp>
        <p:nvSpPr>
          <p:cNvPr id="17" name="Foliennummernplatzhalter 4">
            <a:extLst>
              <a:ext uri="{FF2B5EF4-FFF2-40B4-BE49-F238E27FC236}">
                <a16:creationId xmlns:a16="http://schemas.microsoft.com/office/drawing/2014/main" id="{3899B8AF-BB93-3017-6828-5D6A4CD37632}"/>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19" name="Textplatzhalter 11">
            <a:extLst>
              <a:ext uri="{FF2B5EF4-FFF2-40B4-BE49-F238E27FC236}">
                <a16:creationId xmlns:a16="http://schemas.microsoft.com/office/drawing/2014/main" id="{60B04053-B931-E6A9-9C99-684D35714993}"/>
              </a:ext>
            </a:extLst>
          </p:cNvPr>
          <p:cNvSpPr>
            <a:spLocks noGrp="1" noChangeAspect="1"/>
          </p:cNvSpPr>
          <p:nvPr>
            <p:ph type="body" sz="quarter" idx="17" hasCustomPrompt="1"/>
          </p:nvPr>
        </p:nvSpPr>
        <p:spPr>
          <a:xfrm>
            <a:off x="334435" y="2900532"/>
            <a:ext cx="3674460" cy="1180689"/>
          </a:xfrm>
        </p:spPr>
        <p:txBody>
          <a:bodyPr>
            <a:normAutofit/>
          </a:bodyPr>
          <a:lstStyle>
            <a:lvl1pPr marL="0" indent="0">
              <a:buNone/>
              <a:defRPr sz="2667" b="1" cap="all" baseline="0">
                <a:solidFill>
                  <a:schemeClr val="tx1"/>
                </a:solidFill>
              </a:defRPr>
            </a:lvl1pPr>
          </a:lstStyle>
          <a:p>
            <a:pPr lvl="0"/>
            <a:r>
              <a:rPr lang="en-US" noProof="0" dirty="0"/>
              <a:t>Name, Date</a:t>
            </a:r>
          </a:p>
        </p:txBody>
      </p:sp>
    </p:spTree>
    <p:extLst>
      <p:ext uri="{BB962C8B-B14F-4D97-AF65-F5344CB8AC3E}">
        <p14:creationId xmlns:p14="http://schemas.microsoft.com/office/powerpoint/2010/main" val="4160810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EXT Fullpage">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3EA756A0-14C7-157F-CFBD-282CC12F1233}"/>
              </a:ext>
            </a:extLst>
          </p:cNvPr>
          <p:cNvSpPr>
            <a:spLocks noGrp="1"/>
          </p:cNvSpPr>
          <p:nvPr>
            <p:ph type="title" hasCustomPrompt="1"/>
          </p:nvPr>
        </p:nvSpPr>
        <p:spPr>
          <a:xfrm>
            <a:off x="207214" y="154333"/>
            <a:ext cx="11523133" cy="1056215"/>
          </a:xfrm>
          <a:prstGeom prst="rect">
            <a:avLst/>
          </a:prstGeom>
        </p:spPr>
        <p:txBody>
          <a:bodyPr/>
          <a:lstStyle>
            <a:lvl1pPr>
              <a:defRPr cap="all" baseline="0"/>
            </a:lvl1pPr>
          </a:lstStyle>
          <a:p>
            <a:r>
              <a:rPr lang="de-DE" noProof="0" dirty="0"/>
              <a:t>EDIT MASTER TITLE FORMAT</a:t>
            </a:r>
            <a:endParaRPr lang="en-US" noProof="0" dirty="0"/>
          </a:p>
        </p:txBody>
      </p:sp>
      <p:sp>
        <p:nvSpPr>
          <p:cNvPr id="6" name="Placeholder Text">
            <a:extLst>
              <a:ext uri="{FF2B5EF4-FFF2-40B4-BE49-F238E27FC236}">
                <a16:creationId xmlns:a16="http://schemas.microsoft.com/office/drawing/2014/main" id="{7CFA35D6-E5D8-BF67-29FB-096105B7E324}"/>
              </a:ext>
            </a:extLst>
          </p:cNvPr>
          <p:cNvSpPr>
            <a:spLocks noGrp="1" noChangeAspect="1"/>
          </p:cNvSpPr>
          <p:nvPr>
            <p:ph sz="quarter" idx="14" hasCustomPrompt="1"/>
          </p:nvPr>
        </p:nvSpPr>
        <p:spPr>
          <a:xfrm>
            <a:off x="334432" y="1460500"/>
            <a:ext cx="11523133" cy="4617165"/>
          </a:xfrm>
          <a:custGeom>
            <a:avLst/>
            <a:gdLst>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5489958 w 8642350"/>
              <a:gd name="connsiteY3" fmla="*/ 3015987 h 3455988"/>
              <a:gd name="connsiteX4" fmla="*/ 0 w 8642350"/>
              <a:gd name="connsiteY4" fmla="*/ 3455988 h 3455988"/>
              <a:gd name="connsiteX5" fmla="*/ 0 w 8642350"/>
              <a:gd name="connsiteY5" fmla="*/ 0 h 3455988"/>
              <a:gd name="connsiteX0" fmla="*/ 0 w 8642350"/>
              <a:gd name="connsiteY0" fmla="*/ 0 h 3462874"/>
              <a:gd name="connsiteX1" fmla="*/ 8642350 w 8642350"/>
              <a:gd name="connsiteY1" fmla="*/ 0 h 3462874"/>
              <a:gd name="connsiteX2" fmla="*/ 8642350 w 8642350"/>
              <a:gd name="connsiteY2" fmla="*/ 2761594 h 3462874"/>
              <a:gd name="connsiteX3" fmla="*/ 7401260 w 8642350"/>
              <a:gd name="connsiteY3" fmla="*/ 3462874 h 3462874"/>
              <a:gd name="connsiteX4" fmla="*/ 0 w 8642350"/>
              <a:gd name="connsiteY4" fmla="*/ 3455988 h 3462874"/>
              <a:gd name="connsiteX5" fmla="*/ 0 w 8642350"/>
              <a:gd name="connsiteY5" fmla="*/ 0 h 34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62874">
                <a:moveTo>
                  <a:pt x="0" y="0"/>
                </a:moveTo>
                <a:lnTo>
                  <a:pt x="8642350" y="0"/>
                </a:lnTo>
                <a:lnTo>
                  <a:pt x="8642350" y="2761594"/>
                </a:lnTo>
                <a:lnTo>
                  <a:pt x="7401260" y="3462874"/>
                </a:lnTo>
                <a:lnTo>
                  <a:pt x="0" y="3455988"/>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7" name="Fußzeilenplatzhalter 3">
            <a:extLst>
              <a:ext uri="{FF2B5EF4-FFF2-40B4-BE49-F238E27FC236}">
                <a16:creationId xmlns:a16="http://schemas.microsoft.com/office/drawing/2014/main" id="{29E7EE47-44E5-D3BD-F58B-CB0989E5D8AB}"/>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BELFORfocus ROADSHOW</a:t>
            </a:r>
            <a:endParaRPr lang="de-DE" dirty="0"/>
          </a:p>
        </p:txBody>
      </p:sp>
      <p:sp>
        <p:nvSpPr>
          <p:cNvPr id="8" name="Foliennummernplatzhalter 4">
            <a:extLst>
              <a:ext uri="{FF2B5EF4-FFF2-40B4-BE49-F238E27FC236}">
                <a16:creationId xmlns:a16="http://schemas.microsoft.com/office/drawing/2014/main" id="{ADFBA3DB-8320-9CCF-33EC-1775742AE01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4660653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Picture Fullscreen">
    <p:spTree>
      <p:nvGrpSpPr>
        <p:cNvPr id="1" name=""/>
        <p:cNvGrpSpPr/>
        <p:nvPr/>
      </p:nvGrpSpPr>
      <p:grpSpPr>
        <a:xfrm>
          <a:off x="0" y="0"/>
          <a:ext cx="0" cy="0"/>
          <a:chOff x="0" y="0"/>
          <a:chExt cx="0" cy="0"/>
        </a:xfrm>
      </p:grpSpPr>
      <p:sp>
        <p:nvSpPr>
          <p:cNvPr id="2" name="Placeholder Title"/>
          <p:cNvSpPr>
            <a:spLocks noGrp="1"/>
          </p:cNvSpPr>
          <p:nvPr>
            <p:ph type="title" hasCustomPrompt="1"/>
          </p:nvPr>
        </p:nvSpPr>
        <p:spPr>
          <a:xfrm>
            <a:off x="334434" y="289299"/>
            <a:ext cx="11523133" cy="864096"/>
          </a:xfrm>
          <a:prstGeom prst="rect">
            <a:avLst/>
          </a:prstGeom>
        </p:spPr>
        <p:txBody>
          <a:bodyPr/>
          <a:lstStyle>
            <a:lvl1pPr>
              <a:defRPr/>
            </a:lvl1pPr>
          </a:lstStyle>
          <a:p>
            <a:r>
              <a:rPr lang="de-DE" dirty="0"/>
              <a:t>Titelmasterformat durch Klicken bearbeiten</a:t>
            </a:r>
            <a:br>
              <a:rPr lang="de-DE" dirty="0"/>
            </a:br>
            <a:endParaRPr lang="de-DE" dirty="0"/>
          </a:p>
        </p:txBody>
      </p:sp>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5" name="Placeholder Picture"/>
          <p:cNvSpPr>
            <a:spLocks noGrp="1"/>
          </p:cNvSpPr>
          <p:nvPr>
            <p:ph type="pic" sz="quarter" idx="11"/>
          </p:nvPr>
        </p:nvSpPr>
        <p:spPr>
          <a:xfrm>
            <a:off x="334434" y="1316568"/>
            <a:ext cx="11523133" cy="4751917"/>
          </a:xfrm>
        </p:spPr>
        <p:txBody>
          <a:bodyPr/>
          <a:lstStyle/>
          <a:p>
            <a:endParaRPr lang="de-DE"/>
          </a:p>
        </p:txBody>
      </p:sp>
    </p:spTree>
    <p:custDataLst>
      <p:tags r:id="rId1"/>
    </p:custDataLst>
    <p:extLst>
      <p:ext uri="{BB962C8B-B14F-4D97-AF65-F5344CB8AC3E}">
        <p14:creationId xmlns:p14="http://schemas.microsoft.com/office/powerpoint/2010/main" val="4295165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LOBE#Title and Final Slide ">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118894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DUSTRY#Title and Final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2001"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581878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SIDENTIAL#Title and Final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2000"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17235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ER-BUSINESS#Title and Final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2000"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283321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USINESS#Title and Final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2000"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5268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35EC31-B901-4C43-86E5-6705EAC5052B}"/>
              </a:ext>
            </a:extLst>
          </p:cNvPr>
          <p:cNvSpPr>
            <a:spLocks noGrp="1"/>
          </p:cNvSpPr>
          <p:nvPr>
            <p:ph type="title" hasCustomPrompt="1"/>
          </p:nvPr>
        </p:nvSpPr>
        <p:spPr/>
        <p:txBody>
          <a:bodyPr/>
          <a:lstStyle>
            <a:lvl1pPr>
              <a:defRPr/>
            </a:lvl1pPr>
          </a:lstStyle>
          <a:p>
            <a:r>
              <a:rPr lang="de-DE" dirty="0"/>
              <a:t>Mastertitelformat bearbeiten</a:t>
            </a:r>
            <a:br>
              <a:rPr lang="de-DE" dirty="0"/>
            </a:br>
            <a:endParaRPr lang="de-DE" dirty="0"/>
          </a:p>
        </p:txBody>
      </p:sp>
      <p:sp>
        <p:nvSpPr>
          <p:cNvPr id="3" name="Foliennummernplatzhalter 2">
            <a:extLst>
              <a:ext uri="{FF2B5EF4-FFF2-40B4-BE49-F238E27FC236}">
                <a16:creationId xmlns:a16="http://schemas.microsoft.com/office/drawing/2014/main" id="{62D18A98-456F-41BF-B2ED-7612D49BE596}"/>
              </a:ext>
            </a:extLst>
          </p:cNvPr>
          <p:cNvSpPr>
            <a:spLocks noGrp="1"/>
          </p:cNvSpPr>
          <p:nvPr>
            <p:ph type="sldNum" sz="quarter" idx="10"/>
          </p:nvPr>
        </p:nvSpPr>
        <p:spPr/>
        <p:txBody>
          <a:bodyPr/>
          <a:lstStyle/>
          <a:p>
            <a:fld id="{059FC275-5BAA-4D62-B4E5-354BDE96CDDB}" type="slidenum">
              <a:rPr lang="de-DE" smtClean="0"/>
              <a:pPr/>
              <a:t>‹Nr.›</a:t>
            </a:fld>
            <a:endParaRPr lang="de-DE" dirty="0"/>
          </a:p>
        </p:txBody>
      </p:sp>
      <p:sp>
        <p:nvSpPr>
          <p:cNvPr id="5" name="Red Rectangle">
            <a:extLst>
              <a:ext uri="{FF2B5EF4-FFF2-40B4-BE49-F238E27FC236}">
                <a16:creationId xmlns:a16="http://schemas.microsoft.com/office/drawing/2014/main" id="{62A9C0FC-E507-4F62-95BA-6CB2993683E2}"/>
              </a:ext>
            </a:extLst>
          </p:cNvPr>
          <p:cNvSpPr>
            <a:spLocks noGrp="1"/>
          </p:cNvSpPr>
          <p:nvPr>
            <p:ph type="body" sz="quarter" idx="12" hasCustomPrompt="1"/>
          </p:nvPr>
        </p:nvSpPr>
        <p:spPr>
          <a:xfrm rot="10800000" flipV="1">
            <a:off x="334434" y="2248025"/>
            <a:ext cx="7569901" cy="768284"/>
          </a:xfrm>
          <a:custGeom>
            <a:avLst/>
            <a:gdLst>
              <a:gd name="connsiteX0" fmla="*/ 0 w 4572000"/>
              <a:gd name="connsiteY0" fmla="*/ 0 h 411162"/>
              <a:gd name="connsiteX1" fmla="*/ 4572000 w 4572000"/>
              <a:gd name="connsiteY1" fmla="*/ 0 h 411162"/>
              <a:gd name="connsiteX2" fmla="*/ 4572000 w 4572000"/>
              <a:gd name="connsiteY2" fmla="*/ 411162 h 411162"/>
              <a:gd name="connsiteX3" fmla="*/ 0 w 4572000"/>
              <a:gd name="connsiteY3" fmla="*/ 411162 h 411162"/>
              <a:gd name="connsiteX4" fmla="*/ 0 w 4572000"/>
              <a:gd name="connsiteY4" fmla="*/ 0 h 411162"/>
              <a:gd name="connsiteX0" fmla="*/ 0 w 4572000"/>
              <a:gd name="connsiteY0" fmla="*/ 0 h 411162"/>
              <a:gd name="connsiteX1" fmla="*/ 3733800 w 4572000"/>
              <a:gd name="connsiteY1" fmla="*/ 101600 h 411162"/>
              <a:gd name="connsiteX2" fmla="*/ 4572000 w 4572000"/>
              <a:gd name="connsiteY2" fmla="*/ 411162 h 411162"/>
              <a:gd name="connsiteX3" fmla="*/ 0 w 4572000"/>
              <a:gd name="connsiteY3" fmla="*/ 411162 h 411162"/>
              <a:gd name="connsiteX4" fmla="*/ 0 w 4572000"/>
              <a:gd name="connsiteY4" fmla="*/ 0 h 411162"/>
              <a:gd name="connsiteX0" fmla="*/ 0 w 3918857"/>
              <a:gd name="connsiteY0" fmla="*/ 0 h 411162"/>
              <a:gd name="connsiteX1" fmla="*/ 3733800 w 3918857"/>
              <a:gd name="connsiteY1" fmla="*/ 101600 h 411162"/>
              <a:gd name="connsiteX2" fmla="*/ 3918857 w 3918857"/>
              <a:gd name="connsiteY2" fmla="*/ 411162 h 411162"/>
              <a:gd name="connsiteX3" fmla="*/ 0 w 3918857"/>
              <a:gd name="connsiteY3" fmla="*/ 411162 h 411162"/>
              <a:gd name="connsiteX4" fmla="*/ 0 w 3918857"/>
              <a:gd name="connsiteY4" fmla="*/ 0 h 411162"/>
              <a:gd name="connsiteX0" fmla="*/ 0 w 3733800"/>
              <a:gd name="connsiteY0" fmla="*/ 0 h 414791"/>
              <a:gd name="connsiteX1" fmla="*/ 3733800 w 3733800"/>
              <a:gd name="connsiteY1" fmla="*/ 101600 h 414791"/>
              <a:gd name="connsiteX2" fmla="*/ 1981200 w 3733800"/>
              <a:gd name="connsiteY2" fmla="*/ 414791 h 414791"/>
              <a:gd name="connsiteX3" fmla="*/ 0 w 3733800"/>
              <a:gd name="connsiteY3" fmla="*/ 411162 h 414791"/>
              <a:gd name="connsiteX4" fmla="*/ 0 w 3733800"/>
              <a:gd name="connsiteY4" fmla="*/ 0 h 414791"/>
              <a:gd name="connsiteX0" fmla="*/ 0 w 1981200"/>
              <a:gd name="connsiteY0" fmla="*/ 293914 h 708705"/>
              <a:gd name="connsiteX1" fmla="*/ 1843314 w 1981200"/>
              <a:gd name="connsiteY1" fmla="*/ 0 h 708705"/>
              <a:gd name="connsiteX2" fmla="*/ 1981200 w 1981200"/>
              <a:gd name="connsiteY2" fmla="*/ 708705 h 708705"/>
              <a:gd name="connsiteX3" fmla="*/ 0 w 1981200"/>
              <a:gd name="connsiteY3" fmla="*/ 705076 h 708705"/>
              <a:gd name="connsiteX4" fmla="*/ 0 w 1981200"/>
              <a:gd name="connsiteY4" fmla="*/ 293914 h 708705"/>
              <a:gd name="connsiteX0" fmla="*/ 0 w 1988457"/>
              <a:gd name="connsiteY0" fmla="*/ 0 h 824820"/>
              <a:gd name="connsiteX1" fmla="*/ 1850571 w 1988457"/>
              <a:gd name="connsiteY1" fmla="*/ 116115 h 824820"/>
              <a:gd name="connsiteX2" fmla="*/ 1988457 w 1988457"/>
              <a:gd name="connsiteY2" fmla="*/ 824820 h 824820"/>
              <a:gd name="connsiteX3" fmla="*/ 7257 w 1988457"/>
              <a:gd name="connsiteY3" fmla="*/ 821191 h 824820"/>
              <a:gd name="connsiteX4" fmla="*/ 0 w 1988457"/>
              <a:gd name="connsiteY4" fmla="*/ 0 h 824820"/>
              <a:gd name="connsiteX0" fmla="*/ 0 w 2061029"/>
              <a:gd name="connsiteY0" fmla="*/ 0 h 824820"/>
              <a:gd name="connsiteX1" fmla="*/ 1850571 w 2061029"/>
              <a:gd name="connsiteY1" fmla="*/ 116115 h 824820"/>
              <a:gd name="connsiteX2" fmla="*/ 2061029 w 2061029"/>
              <a:gd name="connsiteY2" fmla="*/ 824820 h 824820"/>
              <a:gd name="connsiteX3" fmla="*/ 7257 w 2061029"/>
              <a:gd name="connsiteY3" fmla="*/ 821191 h 824820"/>
              <a:gd name="connsiteX4" fmla="*/ 0 w 2061029"/>
              <a:gd name="connsiteY4" fmla="*/ 0 h 824820"/>
              <a:gd name="connsiteX0" fmla="*/ 0 w 2061029"/>
              <a:gd name="connsiteY0" fmla="*/ 0 h 824820"/>
              <a:gd name="connsiteX1" fmla="*/ 1897742 w 2061029"/>
              <a:gd name="connsiteY1" fmla="*/ 97972 h 824820"/>
              <a:gd name="connsiteX2" fmla="*/ 2061029 w 2061029"/>
              <a:gd name="connsiteY2" fmla="*/ 824820 h 824820"/>
              <a:gd name="connsiteX3" fmla="*/ 7257 w 2061029"/>
              <a:gd name="connsiteY3" fmla="*/ 821191 h 824820"/>
              <a:gd name="connsiteX4" fmla="*/ 0 w 2061029"/>
              <a:gd name="connsiteY4" fmla="*/ 0 h 824820"/>
              <a:gd name="connsiteX0" fmla="*/ 0 w 2061029"/>
              <a:gd name="connsiteY0" fmla="*/ 0 h 824820"/>
              <a:gd name="connsiteX1" fmla="*/ 1897742 w 2061029"/>
              <a:gd name="connsiteY1" fmla="*/ 97972 h 824820"/>
              <a:gd name="connsiteX2" fmla="*/ 2061029 w 2061029"/>
              <a:gd name="connsiteY2" fmla="*/ 824820 h 824820"/>
              <a:gd name="connsiteX3" fmla="*/ 2495 w 2061029"/>
              <a:gd name="connsiteY3" fmla="*/ 821191 h 824820"/>
              <a:gd name="connsiteX4" fmla="*/ 0 w 2061029"/>
              <a:gd name="connsiteY4" fmla="*/ 0 h 824820"/>
              <a:gd name="connsiteX0" fmla="*/ 0 w 2061029"/>
              <a:gd name="connsiteY0" fmla="*/ 0 h 825954"/>
              <a:gd name="connsiteX1" fmla="*/ 1897742 w 2061029"/>
              <a:gd name="connsiteY1" fmla="*/ 97972 h 825954"/>
              <a:gd name="connsiteX2" fmla="*/ 2061029 w 2061029"/>
              <a:gd name="connsiteY2" fmla="*/ 824820 h 825954"/>
              <a:gd name="connsiteX3" fmla="*/ 2495 w 2061029"/>
              <a:gd name="connsiteY3" fmla="*/ 825954 h 825954"/>
              <a:gd name="connsiteX4" fmla="*/ 0 w 2061029"/>
              <a:gd name="connsiteY4" fmla="*/ 0 h 825954"/>
              <a:gd name="connsiteX0" fmla="*/ 0 w 2061029"/>
              <a:gd name="connsiteY0" fmla="*/ 0 h 825954"/>
              <a:gd name="connsiteX1" fmla="*/ 1897742 w 2061029"/>
              <a:gd name="connsiteY1" fmla="*/ 97972 h 825954"/>
              <a:gd name="connsiteX2" fmla="*/ 2061029 w 2061029"/>
              <a:gd name="connsiteY2" fmla="*/ 824820 h 825954"/>
              <a:gd name="connsiteX3" fmla="*/ 2495 w 2061029"/>
              <a:gd name="connsiteY3" fmla="*/ 825954 h 825954"/>
              <a:gd name="connsiteX4" fmla="*/ 0 w 2061029"/>
              <a:gd name="connsiteY4" fmla="*/ 0 h 825954"/>
              <a:gd name="connsiteX0" fmla="*/ 140 w 2061169"/>
              <a:gd name="connsiteY0" fmla="*/ 0 h 825954"/>
              <a:gd name="connsiteX1" fmla="*/ 1897882 w 2061169"/>
              <a:gd name="connsiteY1" fmla="*/ 97972 h 825954"/>
              <a:gd name="connsiteX2" fmla="*/ 2061169 w 2061169"/>
              <a:gd name="connsiteY2" fmla="*/ 824820 h 825954"/>
              <a:gd name="connsiteX3" fmla="*/ 254 w 2061169"/>
              <a:gd name="connsiteY3" fmla="*/ 825954 h 825954"/>
              <a:gd name="connsiteX4" fmla="*/ 140 w 2061169"/>
              <a:gd name="connsiteY4" fmla="*/ 0 h 825954"/>
              <a:gd name="connsiteX0" fmla="*/ 140 w 2061169"/>
              <a:gd name="connsiteY0" fmla="*/ 0 h 825954"/>
              <a:gd name="connsiteX1" fmla="*/ 1924075 w 2061169"/>
              <a:gd name="connsiteY1" fmla="*/ 231322 h 825954"/>
              <a:gd name="connsiteX2" fmla="*/ 2061169 w 2061169"/>
              <a:gd name="connsiteY2" fmla="*/ 824820 h 825954"/>
              <a:gd name="connsiteX3" fmla="*/ 254 w 2061169"/>
              <a:gd name="connsiteY3" fmla="*/ 825954 h 825954"/>
              <a:gd name="connsiteX4" fmla="*/ 140 w 2061169"/>
              <a:gd name="connsiteY4" fmla="*/ 0 h 825954"/>
              <a:gd name="connsiteX0" fmla="*/ 0 w 2063410"/>
              <a:gd name="connsiteY0" fmla="*/ 0 h 697367"/>
              <a:gd name="connsiteX1" fmla="*/ 1926316 w 2063410"/>
              <a:gd name="connsiteY1" fmla="*/ 102735 h 697367"/>
              <a:gd name="connsiteX2" fmla="*/ 2063410 w 2063410"/>
              <a:gd name="connsiteY2" fmla="*/ 696233 h 697367"/>
              <a:gd name="connsiteX3" fmla="*/ 2495 w 2063410"/>
              <a:gd name="connsiteY3" fmla="*/ 697367 h 697367"/>
              <a:gd name="connsiteX4" fmla="*/ 0 w 2063410"/>
              <a:gd name="connsiteY4" fmla="*/ 0 h 69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410" h="697367">
                <a:moveTo>
                  <a:pt x="0" y="0"/>
                </a:moveTo>
                <a:lnTo>
                  <a:pt x="1926316" y="102735"/>
                </a:lnTo>
                <a:lnTo>
                  <a:pt x="2063410" y="696233"/>
                </a:lnTo>
                <a:lnTo>
                  <a:pt x="2495" y="697367"/>
                </a:lnTo>
                <a:cubicBezTo>
                  <a:pt x="1663" y="423637"/>
                  <a:pt x="832" y="273730"/>
                  <a:pt x="0" y="0"/>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0" tIns="72000" rtlCol="0" anchor="ctr"/>
          <a:lstStyle>
            <a:lvl1pPr>
              <a:tabLst>
                <a:tab pos="239994" algn="l"/>
              </a:tabLst>
              <a:defRPr baseline="0"/>
            </a:lvl1pPr>
          </a:lstStyle>
          <a:p>
            <a:pPr>
              <a:tabLst>
                <a:tab pos="180000" algn="l"/>
              </a:tabLst>
            </a:pPr>
            <a:r>
              <a:rPr lang="de-DE" dirty="0"/>
              <a:t>2. </a:t>
            </a:r>
            <a:r>
              <a:rPr lang="de-DE" dirty="0" err="1"/>
              <a:t>add</a:t>
            </a:r>
            <a:r>
              <a:rPr lang="de-DE" dirty="0"/>
              <a:t> </a:t>
            </a:r>
            <a:r>
              <a:rPr lang="de-DE" dirty="0" err="1"/>
              <a:t>text</a:t>
            </a:r>
            <a:endParaRPr lang="de-DE" dirty="0"/>
          </a:p>
        </p:txBody>
      </p:sp>
      <p:sp>
        <p:nvSpPr>
          <p:cNvPr id="9" name="Red Rectangle">
            <a:extLst>
              <a:ext uri="{FF2B5EF4-FFF2-40B4-BE49-F238E27FC236}">
                <a16:creationId xmlns:a16="http://schemas.microsoft.com/office/drawing/2014/main" id="{6519B056-BEA1-4B01-9147-84D2C46DFCAC}"/>
              </a:ext>
            </a:extLst>
          </p:cNvPr>
          <p:cNvSpPr>
            <a:spLocks noGrp="1"/>
          </p:cNvSpPr>
          <p:nvPr>
            <p:ph type="body" sz="quarter" idx="13" hasCustomPrompt="1"/>
          </p:nvPr>
        </p:nvSpPr>
        <p:spPr>
          <a:xfrm rot="10800000" flipV="1">
            <a:off x="334434" y="1316567"/>
            <a:ext cx="7569901" cy="768284"/>
          </a:xfrm>
          <a:custGeom>
            <a:avLst/>
            <a:gdLst>
              <a:gd name="connsiteX0" fmla="*/ 0 w 4572000"/>
              <a:gd name="connsiteY0" fmla="*/ 0 h 411162"/>
              <a:gd name="connsiteX1" fmla="*/ 4572000 w 4572000"/>
              <a:gd name="connsiteY1" fmla="*/ 0 h 411162"/>
              <a:gd name="connsiteX2" fmla="*/ 4572000 w 4572000"/>
              <a:gd name="connsiteY2" fmla="*/ 411162 h 411162"/>
              <a:gd name="connsiteX3" fmla="*/ 0 w 4572000"/>
              <a:gd name="connsiteY3" fmla="*/ 411162 h 411162"/>
              <a:gd name="connsiteX4" fmla="*/ 0 w 4572000"/>
              <a:gd name="connsiteY4" fmla="*/ 0 h 411162"/>
              <a:gd name="connsiteX0" fmla="*/ 0 w 4572000"/>
              <a:gd name="connsiteY0" fmla="*/ 0 h 411162"/>
              <a:gd name="connsiteX1" fmla="*/ 3733800 w 4572000"/>
              <a:gd name="connsiteY1" fmla="*/ 101600 h 411162"/>
              <a:gd name="connsiteX2" fmla="*/ 4572000 w 4572000"/>
              <a:gd name="connsiteY2" fmla="*/ 411162 h 411162"/>
              <a:gd name="connsiteX3" fmla="*/ 0 w 4572000"/>
              <a:gd name="connsiteY3" fmla="*/ 411162 h 411162"/>
              <a:gd name="connsiteX4" fmla="*/ 0 w 4572000"/>
              <a:gd name="connsiteY4" fmla="*/ 0 h 411162"/>
              <a:gd name="connsiteX0" fmla="*/ 0 w 3918857"/>
              <a:gd name="connsiteY0" fmla="*/ 0 h 411162"/>
              <a:gd name="connsiteX1" fmla="*/ 3733800 w 3918857"/>
              <a:gd name="connsiteY1" fmla="*/ 101600 h 411162"/>
              <a:gd name="connsiteX2" fmla="*/ 3918857 w 3918857"/>
              <a:gd name="connsiteY2" fmla="*/ 411162 h 411162"/>
              <a:gd name="connsiteX3" fmla="*/ 0 w 3918857"/>
              <a:gd name="connsiteY3" fmla="*/ 411162 h 411162"/>
              <a:gd name="connsiteX4" fmla="*/ 0 w 3918857"/>
              <a:gd name="connsiteY4" fmla="*/ 0 h 411162"/>
              <a:gd name="connsiteX0" fmla="*/ 0 w 3733800"/>
              <a:gd name="connsiteY0" fmla="*/ 0 h 414791"/>
              <a:gd name="connsiteX1" fmla="*/ 3733800 w 3733800"/>
              <a:gd name="connsiteY1" fmla="*/ 101600 h 414791"/>
              <a:gd name="connsiteX2" fmla="*/ 1981200 w 3733800"/>
              <a:gd name="connsiteY2" fmla="*/ 414791 h 414791"/>
              <a:gd name="connsiteX3" fmla="*/ 0 w 3733800"/>
              <a:gd name="connsiteY3" fmla="*/ 411162 h 414791"/>
              <a:gd name="connsiteX4" fmla="*/ 0 w 3733800"/>
              <a:gd name="connsiteY4" fmla="*/ 0 h 414791"/>
              <a:gd name="connsiteX0" fmla="*/ 0 w 1981200"/>
              <a:gd name="connsiteY0" fmla="*/ 293914 h 708705"/>
              <a:gd name="connsiteX1" fmla="*/ 1843314 w 1981200"/>
              <a:gd name="connsiteY1" fmla="*/ 0 h 708705"/>
              <a:gd name="connsiteX2" fmla="*/ 1981200 w 1981200"/>
              <a:gd name="connsiteY2" fmla="*/ 708705 h 708705"/>
              <a:gd name="connsiteX3" fmla="*/ 0 w 1981200"/>
              <a:gd name="connsiteY3" fmla="*/ 705076 h 708705"/>
              <a:gd name="connsiteX4" fmla="*/ 0 w 1981200"/>
              <a:gd name="connsiteY4" fmla="*/ 293914 h 708705"/>
              <a:gd name="connsiteX0" fmla="*/ 0 w 1988457"/>
              <a:gd name="connsiteY0" fmla="*/ 0 h 824820"/>
              <a:gd name="connsiteX1" fmla="*/ 1850571 w 1988457"/>
              <a:gd name="connsiteY1" fmla="*/ 116115 h 824820"/>
              <a:gd name="connsiteX2" fmla="*/ 1988457 w 1988457"/>
              <a:gd name="connsiteY2" fmla="*/ 824820 h 824820"/>
              <a:gd name="connsiteX3" fmla="*/ 7257 w 1988457"/>
              <a:gd name="connsiteY3" fmla="*/ 821191 h 824820"/>
              <a:gd name="connsiteX4" fmla="*/ 0 w 1988457"/>
              <a:gd name="connsiteY4" fmla="*/ 0 h 824820"/>
              <a:gd name="connsiteX0" fmla="*/ 0 w 2061029"/>
              <a:gd name="connsiteY0" fmla="*/ 0 h 824820"/>
              <a:gd name="connsiteX1" fmla="*/ 1850571 w 2061029"/>
              <a:gd name="connsiteY1" fmla="*/ 116115 h 824820"/>
              <a:gd name="connsiteX2" fmla="*/ 2061029 w 2061029"/>
              <a:gd name="connsiteY2" fmla="*/ 824820 h 824820"/>
              <a:gd name="connsiteX3" fmla="*/ 7257 w 2061029"/>
              <a:gd name="connsiteY3" fmla="*/ 821191 h 824820"/>
              <a:gd name="connsiteX4" fmla="*/ 0 w 2061029"/>
              <a:gd name="connsiteY4" fmla="*/ 0 h 824820"/>
              <a:gd name="connsiteX0" fmla="*/ 0 w 2061029"/>
              <a:gd name="connsiteY0" fmla="*/ 0 h 824820"/>
              <a:gd name="connsiteX1" fmla="*/ 1897742 w 2061029"/>
              <a:gd name="connsiteY1" fmla="*/ 97972 h 824820"/>
              <a:gd name="connsiteX2" fmla="*/ 2061029 w 2061029"/>
              <a:gd name="connsiteY2" fmla="*/ 824820 h 824820"/>
              <a:gd name="connsiteX3" fmla="*/ 7257 w 2061029"/>
              <a:gd name="connsiteY3" fmla="*/ 821191 h 824820"/>
              <a:gd name="connsiteX4" fmla="*/ 0 w 2061029"/>
              <a:gd name="connsiteY4" fmla="*/ 0 h 824820"/>
              <a:gd name="connsiteX0" fmla="*/ 0 w 2061029"/>
              <a:gd name="connsiteY0" fmla="*/ 0 h 824820"/>
              <a:gd name="connsiteX1" fmla="*/ 1897742 w 2061029"/>
              <a:gd name="connsiteY1" fmla="*/ 97972 h 824820"/>
              <a:gd name="connsiteX2" fmla="*/ 2061029 w 2061029"/>
              <a:gd name="connsiteY2" fmla="*/ 824820 h 824820"/>
              <a:gd name="connsiteX3" fmla="*/ 2495 w 2061029"/>
              <a:gd name="connsiteY3" fmla="*/ 821191 h 824820"/>
              <a:gd name="connsiteX4" fmla="*/ 0 w 2061029"/>
              <a:gd name="connsiteY4" fmla="*/ 0 h 824820"/>
              <a:gd name="connsiteX0" fmla="*/ 0 w 2061029"/>
              <a:gd name="connsiteY0" fmla="*/ 0 h 825954"/>
              <a:gd name="connsiteX1" fmla="*/ 1897742 w 2061029"/>
              <a:gd name="connsiteY1" fmla="*/ 97972 h 825954"/>
              <a:gd name="connsiteX2" fmla="*/ 2061029 w 2061029"/>
              <a:gd name="connsiteY2" fmla="*/ 824820 h 825954"/>
              <a:gd name="connsiteX3" fmla="*/ 2495 w 2061029"/>
              <a:gd name="connsiteY3" fmla="*/ 825954 h 825954"/>
              <a:gd name="connsiteX4" fmla="*/ 0 w 2061029"/>
              <a:gd name="connsiteY4" fmla="*/ 0 h 825954"/>
              <a:gd name="connsiteX0" fmla="*/ 0 w 2061029"/>
              <a:gd name="connsiteY0" fmla="*/ 0 h 825954"/>
              <a:gd name="connsiteX1" fmla="*/ 1897742 w 2061029"/>
              <a:gd name="connsiteY1" fmla="*/ 97972 h 825954"/>
              <a:gd name="connsiteX2" fmla="*/ 2061029 w 2061029"/>
              <a:gd name="connsiteY2" fmla="*/ 824820 h 825954"/>
              <a:gd name="connsiteX3" fmla="*/ 2495 w 2061029"/>
              <a:gd name="connsiteY3" fmla="*/ 825954 h 825954"/>
              <a:gd name="connsiteX4" fmla="*/ 0 w 2061029"/>
              <a:gd name="connsiteY4" fmla="*/ 0 h 825954"/>
              <a:gd name="connsiteX0" fmla="*/ 140 w 2061169"/>
              <a:gd name="connsiteY0" fmla="*/ 0 h 825954"/>
              <a:gd name="connsiteX1" fmla="*/ 1897882 w 2061169"/>
              <a:gd name="connsiteY1" fmla="*/ 97972 h 825954"/>
              <a:gd name="connsiteX2" fmla="*/ 2061169 w 2061169"/>
              <a:gd name="connsiteY2" fmla="*/ 824820 h 825954"/>
              <a:gd name="connsiteX3" fmla="*/ 254 w 2061169"/>
              <a:gd name="connsiteY3" fmla="*/ 825954 h 825954"/>
              <a:gd name="connsiteX4" fmla="*/ 140 w 2061169"/>
              <a:gd name="connsiteY4" fmla="*/ 0 h 825954"/>
              <a:gd name="connsiteX0" fmla="*/ 140 w 2061169"/>
              <a:gd name="connsiteY0" fmla="*/ 0 h 825954"/>
              <a:gd name="connsiteX1" fmla="*/ 1924075 w 2061169"/>
              <a:gd name="connsiteY1" fmla="*/ 231322 h 825954"/>
              <a:gd name="connsiteX2" fmla="*/ 2061169 w 2061169"/>
              <a:gd name="connsiteY2" fmla="*/ 824820 h 825954"/>
              <a:gd name="connsiteX3" fmla="*/ 254 w 2061169"/>
              <a:gd name="connsiteY3" fmla="*/ 825954 h 825954"/>
              <a:gd name="connsiteX4" fmla="*/ 140 w 2061169"/>
              <a:gd name="connsiteY4" fmla="*/ 0 h 825954"/>
              <a:gd name="connsiteX0" fmla="*/ 0 w 2063410"/>
              <a:gd name="connsiteY0" fmla="*/ 0 h 697367"/>
              <a:gd name="connsiteX1" fmla="*/ 1926316 w 2063410"/>
              <a:gd name="connsiteY1" fmla="*/ 102735 h 697367"/>
              <a:gd name="connsiteX2" fmla="*/ 2063410 w 2063410"/>
              <a:gd name="connsiteY2" fmla="*/ 696233 h 697367"/>
              <a:gd name="connsiteX3" fmla="*/ 2495 w 2063410"/>
              <a:gd name="connsiteY3" fmla="*/ 697367 h 697367"/>
              <a:gd name="connsiteX4" fmla="*/ 0 w 2063410"/>
              <a:gd name="connsiteY4" fmla="*/ 0 h 69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410" h="697367">
                <a:moveTo>
                  <a:pt x="0" y="0"/>
                </a:moveTo>
                <a:lnTo>
                  <a:pt x="1926316" y="102735"/>
                </a:lnTo>
                <a:lnTo>
                  <a:pt x="2063410" y="696233"/>
                </a:lnTo>
                <a:lnTo>
                  <a:pt x="2495" y="697367"/>
                </a:lnTo>
                <a:cubicBezTo>
                  <a:pt x="1663" y="423637"/>
                  <a:pt x="832" y="273730"/>
                  <a:pt x="0" y="0"/>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0" tIns="72000" rtlCol="0" anchor="ctr"/>
          <a:lstStyle>
            <a:lvl1pPr>
              <a:tabLst>
                <a:tab pos="239994" algn="l"/>
              </a:tabLst>
              <a:defRPr baseline="0"/>
            </a:lvl1pPr>
          </a:lstStyle>
          <a:p>
            <a:pPr>
              <a:tabLst>
                <a:tab pos="180000" algn="l"/>
              </a:tabLst>
            </a:pPr>
            <a:r>
              <a:rPr lang="de-DE" dirty="0"/>
              <a:t>1. </a:t>
            </a:r>
            <a:r>
              <a:rPr lang="de-DE" dirty="0" err="1"/>
              <a:t>add</a:t>
            </a:r>
            <a:r>
              <a:rPr lang="de-DE" dirty="0"/>
              <a:t> </a:t>
            </a:r>
            <a:r>
              <a:rPr lang="de-DE" dirty="0" err="1"/>
              <a:t>text</a:t>
            </a:r>
            <a:endParaRPr lang="de-DE" dirty="0"/>
          </a:p>
        </p:txBody>
      </p:sp>
      <p:sp>
        <p:nvSpPr>
          <p:cNvPr id="10" name="Red Rectangle">
            <a:extLst>
              <a:ext uri="{FF2B5EF4-FFF2-40B4-BE49-F238E27FC236}">
                <a16:creationId xmlns:a16="http://schemas.microsoft.com/office/drawing/2014/main" id="{F27E0AD4-32D8-49EB-A0F8-D9928200212C}"/>
              </a:ext>
            </a:extLst>
          </p:cNvPr>
          <p:cNvSpPr>
            <a:spLocks noGrp="1"/>
          </p:cNvSpPr>
          <p:nvPr>
            <p:ph type="body" sz="quarter" idx="14" hasCustomPrompt="1"/>
          </p:nvPr>
        </p:nvSpPr>
        <p:spPr>
          <a:xfrm rot="10800000" flipV="1">
            <a:off x="334434" y="3179479"/>
            <a:ext cx="7569901" cy="768284"/>
          </a:xfrm>
          <a:custGeom>
            <a:avLst/>
            <a:gdLst>
              <a:gd name="connsiteX0" fmla="*/ 0 w 4572000"/>
              <a:gd name="connsiteY0" fmla="*/ 0 h 411162"/>
              <a:gd name="connsiteX1" fmla="*/ 4572000 w 4572000"/>
              <a:gd name="connsiteY1" fmla="*/ 0 h 411162"/>
              <a:gd name="connsiteX2" fmla="*/ 4572000 w 4572000"/>
              <a:gd name="connsiteY2" fmla="*/ 411162 h 411162"/>
              <a:gd name="connsiteX3" fmla="*/ 0 w 4572000"/>
              <a:gd name="connsiteY3" fmla="*/ 411162 h 411162"/>
              <a:gd name="connsiteX4" fmla="*/ 0 w 4572000"/>
              <a:gd name="connsiteY4" fmla="*/ 0 h 411162"/>
              <a:gd name="connsiteX0" fmla="*/ 0 w 4572000"/>
              <a:gd name="connsiteY0" fmla="*/ 0 h 411162"/>
              <a:gd name="connsiteX1" fmla="*/ 3733800 w 4572000"/>
              <a:gd name="connsiteY1" fmla="*/ 101600 h 411162"/>
              <a:gd name="connsiteX2" fmla="*/ 4572000 w 4572000"/>
              <a:gd name="connsiteY2" fmla="*/ 411162 h 411162"/>
              <a:gd name="connsiteX3" fmla="*/ 0 w 4572000"/>
              <a:gd name="connsiteY3" fmla="*/ 411162 h 411162"/>
              <a:gd name="connsiteX4" fmla="*/ 0 w 4572000"/>
              <a:gd name="connsiteY4" fmla="*/ 0 h 411162"/>
              <a:gd name="connsiteX0" fmla="*/ 0 w 3918857"/>
              <a:gd name="connsiteY0" fmla="*/ 0 h 411162"/>
              <a:gd name="connsiteX1" fmla="*/ 3733800 w 3918857"/>
              <a:gd name="connsiteY1" fmla="*/ 101600 h 411162"/>
              <a:gd name="connsiteX2" fmla="*/ 3918857 w 3918857"/>
              <a:gd name="connsiteY2" fmla="*/ 411162 h 411162"/>
              <a:gd name="connsiteX3" fmla="*/ 0 w 3918857"/>
              <a:gd name="connsiteY3" fmla="*/ 411162 h 411162"/>
              <a:gd name="connsiteX4" fmla="*/ 0 w 3918857"/>
              <a:gd name="connsiteY4" fmla="*/ 0 h 411162"/>
              <a:gd name="connsiteX0" fmla="*/ 0 w 3733800"/>
              <a:gd name="connsiteY0" fmla="*/ 0 h 414791"/>
              <a:gd name="connsiteX1" fmla="*/ 3733800 w 3733800"/>
              <a:gd name="connsiteY1" fmla="*/ 101600 h 414791"/>
              <a:gd name="connsiteX2" fmla="*/ 1981200 w 3733800"/>
              <a:gd name="connsiteY2" fmla="*/ 414791 h 414791"/>
              <a:gd name="connsiteX3" fmla="*/ 0 w 3733800"/>
              <a:gd name="connsiteY3" fmla="*/ 411162 h 414791"/>
              <a:gd name="connsiteX4" fmla="*/ 0 w 3733800"/>
              <a:gd name="connsiteY4" fmla="*/ 0 h 414791"/>
              <a:gd name="connsiteX0" fmla="*/ 0 w 1981200"/>
              <a:gd name="connsiteY0" fmla="*/ 293914 h 708705"/>
              <a:gd name="connsiteX1" fmla="*/ 1843314 w 1981200"/>
              <a:gd name="connsiteY1" fmla="*/ 0 h 708705"/>
              <a:gd name="connsiteX2" fmla="*/ 1981200 w 1981200"/>
              <a:gd name="connsiteY2" fmla="*/ 708705 h 708705"/>
              <a:gd name="connsiteX3" fmla="*/ 0 w 1981200"/>
              <a:gd name="connsiteY3" fmla="*/ 705076 h 708705"/>
              <a:gd name="connsiteX4" fmla="*/ 0 w 1981200"/>
              <a:gd name="connsiteY4" fmla="*/ 293914 h 708705"/>
              <a:gd name="connsiteX0" fmla="*/ 0 w 1988457"/>
              <a:gd name="connsiteY0" fmla="*/ 0 h 824820"/>
              <a:gd name="connsiteX1" fmla="*/ 1850571 w 1988457"/>
              <a:gd name="connsiteY1" fmla="*/ 116115 h 824820"/>
              <a:gd name="connsiteX2" fmla="*/ 1988457 w 1988457"/>
              <a:gd name="connsiteY2" fmla="*/ 824820 h 824820"/>
              <a:gd name="connsiteX3" fmla="*/ 7257 w 1988457"/>
              <a:gd name="connsiteY3" fmla="*/ 821191 h 824820"/>
              <a:gd name="connsiteX4" fmla="*/ 0 w 1988457"/>
              <a:gd name="connsiteY4" fmla="*/ 0 h 824820"/>
              <a:gd name="connsiteX0" fmla="*/ 0 w 2061029"/>
              <a:gd name="connsiteY0" fmla="*/ 0 h 824820"/>
              <a:gd name="connsiteX1" fmla="*/ 1850571 w 2061029"/>
              <a:gd name="connsiteY1" fmla="*/ 116115 h 824820"/>
              <a:gd name="connsiteX2" fmla="*/ 2061029 w 2061029"/>
              <a:gd name="connsiteY2" fmla="*/ 824820 h 824820"/>
              <a:gd name="connsiteX3" fmla="*/ 7257 w 2061029"/>
              <a:gd name="connsiteY3" fmla="*/ 821191 h 824820"/>
              <a:gd name="connsiteX4" fmla="*/ 0 w 2061029"/>
              <a:gd name="connsiteY4" fmla="*/ 0 h 824820"/>
              <a:gd name="connsiteX0" fmla="*/ 0 w 2061029"/>
              <a:gd name="connsiteY0" fmla="*/ 0 h 824820"/>
              <a:gd name="connsiteX1" fmla="*/ 1897742 w 2061029"/>
              <a:gd name="connsiteY1" fmla="*/ 97972 h 824820"/>
              <a:gd name="connsiteX2" fmla="*/ 2061029 w 2061029"/>
              <a:gd name="connsiteY2" fmla="*/ 824820 h 824820"/>
              <a:gd name="connsiteX3" fmla="*/ 7257 w 2061029"/>
              <a:gd name="connsiteY3" fmla="*/ 821191 h 824820"/>
              <a:gd name="connsiteX4" fmla="*/ 0 w 2061029"/>
              <a:gd name="connsiteY4" fmla="*/ 0 h 824820"/>
              <a:gd name="connsiteX0" fmla="*/ 0 w 2061029"/>
              <a:gd name="connsiteY0" fmla="*/ 0 h 824820"/>
              <a:gd name="connsiteX1" fmla="*/ 1897742 w 2061029"/>
              <a:gd name="connsiteY1" fmla="*/ 97972 h 824820"/>
              <a:gd name="connsiteX2" fmla="*/ 2061029 w 2061029"/>
              <a:gd name="connsiteY2" fmla="*/ 824820 h 824820"/>
              <a:gd name="connsiteX3" fmla="*/ 2495 w 2061029"/>
              <a:gd name="connsiteY3" fmla="*/ 821191 h 824820"/>
              <a:gd name="connsiteX4" fmla="*/ 0 w 2061029"/>
              <a:gd name="connsiteY4" fmla="*/ 0 h 824820"/>
              <a:gd name="connsiteX0" fmla="*/ 0 w 2061029"/>
              <a:gd name="connsiteY0" fmla="*/ 0 h 825954"/>
              <a:gd name="connsiteX1" fmla="*/ 1897742 w 2061029"/>
              <a:gd name="connsiteY1" fmla="*/ 97972 h 825954"/>
              <a:gd name="connsiteX2" fmla="*/ 2061029 w 2061029"/>
              <a:gd name="connsiteY2" fmla="*/ 824820 h 825954"/>
              <a:gd name="connsiteX3" fmla="*/ 2495 w 2061029"/>
              <a:gd name="connsiteY3" fmla="*/ 825954 h 825954"/>
              <a:gd name="connsiteX4" fmla="*/ 0 w 2061029"/>
              <a:gd name="connsiteY4" fmla="*/ 0 h 825954"/>
              <a:gd name="connsiteX0" fmla="*/ 0 w 2061029"/>
              <a:gd name="connsiteY0" fmla="*/ 0 h 825954"/>
              <a:gd name="connsiteX1" fmla="*/ 1897742 w 2061029"/>
              <a:gd name="connsiteY1" fmla="*/ 97972 h 825954"/>
              <a:gd name="connsiteX2" fmla="*/ 2061029 w 2061029"/>
              <a:gd name="connsiteY2" fmla="*/ 824820 h 825954"/>
              <a:gd name="connsiteX3" fmla="*/ 2495 w 2061029"/>
              <a:gd name="connsiteY3" fmla="*/ 825954 h 825954"/>
              <a:gd name="connsiteX4" fmla="*/ 0 w 2061029"/>
              <a:gd name="connsiteY4" fmla="*/ 0 h 825954"/>
              <a:gd name="connsiteX0" fmla="*/ 140 w 2061169"/>
              <a:gd name="connsiteY0" fmla="*/ 0 h 825954"/>
              <a:gd name="connsiteX1" fmla="*/ 1897882 w 2061169"/>
              <a:gd name="connsiteY1" fmla="*/ 97972 h 825954"/>
              <a:gd name="connsiteX2" fmla="*/ 2061169 w 2061169"/>
              <a:gd name="connsiteY2" fmla="*/ 824820 h 825954"/>
              <a:gd name="connsiteX3" fmla="*/ 254 w 2061169"/>
              <a:gd name="connsiteY3" fmla="*/ 825954 h 825954"/>
              <a:gd name="connsiteX4" fmla="*/ 140 w 2061169"/>
              <a:gd name="connsiteY4" fmla="*/ 0 h 825954"/>
              <a:gd name="connsiteX0" fmla="*/ 140 w 2061169"/>
              <a:gd name="connsiteY0" fmla="*/ 0 h 825954"/>
              <a:gd name="connsiteX1" fmla="*/ 1924075 w 2061169"/>
              <a:gd name="connsiteY1" fmla="*/ 231322 h 825954"/>
              <a:gd name="connsiteX2" fmla="*/ 2061169 w 2061169"/>
              <a:gd name="connsiteY2" fmla="*/ 824820 h 825954"/>
              <a:gd name="connsiteX3" fmla="*/ 254 w 2061169"/>
              <a:gd name="connsiteY3" fmla="*/ 825954 h 825954"/>
              <a:gd name="connsiteX4" fmla="*/ 140 w 2061169"/>
              <a:gd name="connsiteY4" fmla="*/ 0 h 825954"/>
              <a:gd name="connsiteX0" fmla="*/ 0 w 2063410"/>
              <a:gd name="connsiteY0" fmla="*/ 0 h 697367"/>
              <a:gd name="connsiteX1" fmla="*/ 1926316 w 2063410"/>
              <a:gd name="connsiteY1" fmla="*/ 102735 h 697367"/>
              <a:gd name="connsiteX2" fmla="*/ 2063410 w 2063410"/>
              <a:gd name="connsiteY2" fmla="*/ 696233 h 697367"/>
              <a:gd name="connsiteX3" fmla="*/ 2495 w 2063410"/>
              <a:gd name="connsiteY3" fmla="*/ 697367 h 697367"/>
              <a:gd name="connsiteX4" fmla="*/ 0 w 2063410"/>
              <a:gd name="connsiteY4" fmla="*/ 0 h 69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410" h="697367">
                <a:moveTo>
                  <a:pt x="0" y="0"/>
                </a:moveTo>
                <a:lnTo>
                  <a:pt x="1926316" y="102735"/>
                </a:lnTo>
                <a:lnTo>
                  <a:pt x="2063410" y="696233"/>
                </a:lnTo>
                <a:lnTo>
                  <a:pt x="2495" y="697367"/>
                </a:lnTo>
                <a:cubicBezTo>
                  <a:pt x="1663" y="423637"/>
                  <a:pt x="832" y="273730"/>
                  <a:pt x="0" y="0"/>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0" tIns="72000" rtlCol="0" anchor="ctr"/>
          <a:lstStyle>
            <a:lvl1pPr>
              <a:tabLst>
                <a:tab pos="239994" algn="l"/>
              </a:tabLst>
              <a:defRPr baseline="0"/>
            </a:lvl1pPr>
          </a:lstStyle>
          <a:p>
            <a:pPr>
              <a:tabLst>
                <a:tab pos="180000" algn="l"/>
              </a:tabLst>
            </a:pPr>
            <a:r>
              <a:rPr lang="de-DE" dirty="0"/>
              <a:t>3. </a:t>
            </a:r>
            <a:r>
              <a:rPr lang="de-DE" dirty="0" err="1"/>
              <a:t>add</a:t>
            </a:r>
            <a:r>
              <a:rPr lang="de-DE" dirty="0"/>
              <a:t> </a:t>
            </a:r>
            <a:r>
              <a:rPr lang="de-DE" dirty="0" err="1"/>
              <a:t>text</a:t>
            </a:r>
            <a:endParaRPr lang="de-DE" dirty="0"/>
          </a:p>
        </p:txBody>
      </p:sp>
      <p:sp>
        <p:nvSpPr>
          <p:cNvPr id="11" name="Red Rectangle">
            <a:extLst>
              <a:ext uri="{FF2B5EF4-FFF2-40B4-BE49-F238E27FC236}">
                <a16:creationId xmlns:a16="http://schemas.microsoft.com/office/drawing/2014/main" id="{B6E0591E-5614-45E2-9ED3-196996DDE684}"/>
              </a:ext>
            </a:extLst>
          </p:cNvPr>
          <p:cNvSpPr>
            <a:spLocks noGrp="1"/>
          </p:cNvSpPr>
          <p:nvPr>
            <p:ph type="body" sz="quarter" idx="15" hasCustomPrompt="1"/>
          </p:nvPr>
        </p:nvSpPr>
        <p:spPr>
          <a:xfrm rot="10800000" flipV="1">
            <a:off x="318950" y="4109507"/>
            <a:ext cx="7569901" cy="768284"/>
          </a:xfrm>
          <a:custGeom>
            <a:avLst/>
            <a:gdLst>
              <a:gd name="connsiteX0" fmla="*/ 0 w 4572000"/>
              <a:gd name="connsiteY0" fmla="*/ 0 h 411162"/>
              <a:gd name="connsiteX1" fmla="*/ 4572000 w 4572000"/>
              <a:gd name="connsiteY1" fmla="*/ 0 h 411162"/>
              <a:gd name="connsiteX2" fmla="*/ 4572000 w 4572000"/>
              <a:gd name="connsiteY2" fmla="*/ 411162 h 411162"/>
              <a:gd name="connsiteX3" fmla="*/ 0 w 4572000"/>
              <a:gd name="connsiteY3" fmla="*/ 411162 h 411162"/>
              <a:gd name="connsiteX4" fmla="*/ 0 w 4572000"/>
              <a:gd name="connsiteY4" fmla="*/ 0 h 411162"/>
              <a:gd name="connsiteX0" fmla="*/ 0 w 4572000"/>
              <a:gd name="connsiteY0" fmla="*/ 0 h 411162"/>
              <a:gd name="connsiteX1" fmla="*/ 3733800 w 4572000"/>
              <a:gd name="connsiteY1" fmla="*/ 101600 h 411162"/>
              <a:gd name="connsiteX2" fmla="*/ 4572000 w 4572000"/>
              <a:gd name="connsiteY2" fmla="*/ 411162 h 411162"/>
              <a:gd name="connsiteX3" fmla="*/ 0 w 4572000"/>
              <a:gd name="connsiteY3" fmla="*/ 411162 h 411162"/>
              <a:gd name="connsiteX4" fmla="*/ 0 w 4572000"/>
              <a:gd name="connsiteY4" fmla="*/ 0 h 411162"/>
              <a:gd name="connsiteX0" fmla="*/ 0 w 3918857"/>
              <a:gd name="connsiteY0" fmla="*/ 0 h 411162"/>
              <a:gd name="connsiteX1" fmla="*/ 3733800 w 3918857"/>
              <a:gd name="connsiteY1" fmla="*/ 101600 h 411162"/>
              <a:gd name="connsiteX2" fmla="*/ 3918857 w 3918857"/>
              <a:gd name="connsiteY2" fmla="*/ 411162 h 411162"/>
              <a:gd name="connsiteX3" fmla="*/ 0 w 3918857"/>
              <a:gd name="connsiteY3" fmla="*/ 411162 h 411162"/>
              <a:gd name="connsiteX4" fmla="*/ 0 w 3918857"/>
              <a:gd name="connsiteY4" fmla="*/ 0 h 411162"/>
              <a:gd name="connsiteX0" fmla="*/ 0 w 3733800"/>
              <a:gd name="connsiteY0" fmla="*/ 0 h 414791"/>
              <a:gd name="connsiteX1" fmla="*/ 3733800 w 3733800"/>
              <a:gd name="connsiteY1" fmla="*/ 101600 h 414791"/>
              <a:gd name="connsiteX2" fmla="*/ 1981200 w 3733800"/>
              <a:gd name="connsiteY2" fmla="*/ 414791 h 414791"/>
              <a:gd name="connsiteX3" fmla="*/ 0 w 3733800"/>
              <a:gd name="connsiteY3" fmla="*/ 411162 h 414791"/>
              <a:gd name="connsiteX4" fmla="*/ 0 w 3733800"/>
              <a:gd name="connsiteY4" fmla="*/ 0 h 414791"/>
              <a:gd name="connsiteX0" fmla="*/ 0 w 1981200"/>
              <a:gd name="connsiteY0" fmla="*/ 293914 h 708705"/>
              <a:gd name="connsiteX1" fmla="*/ 1843314 w 1981200"/>
              <a:gd name="connsiteY1" fmla="*/ 0 h 708705"/>
              <a:gd name="connsiteX2" fmla="*/ 1981200 w 1981200"/>
              <a:gd name="connsiteY2" fmla="*/ 708705 h 708705"/>
              <a:gd name="connsiteX3" fmla="*/ 0 w 1981200"/>
              <a:gd name="connsiteY3" fmla="*/ 705076 h 708705"/>
              <a:gd name="connsiteX4" fmla="*/ 0 w 1981200"/>
              <a:gd name="connsiteY4" fmla="*/ 293914 h 708705"/>
              <a:gd name="connsiteX0" fmla="*/ 0 w 1988457"/>
              <a:gd name="connsiteY0" fmla="*/ 0 h 824820"/>
              <a:gd name="connsiteX1" fmla="*/ 1850571 w 1988457"/>
              <a:gd name="connsiteY1" fmla="*/ 116115 h 824820"/>
              <a:gd name="connsiteX2" fmla="*/ 1988457 w 1988457"/>
              <a:gd name="connsiteY2" fmla="*/ 824820 h 824820"/>
              <a:gd name="connsiteX3" fmla="*/ 7257 w 1988457"/>
              <a:gd name="connsiteY3" fmla="*/ 821191 h 824820"/>
              <a:gd name="connsiteX4" fmla="*/ 0 w 1988457"/>
              <a:gd name="connsiteY4" fmla="*/ 0 h 824820"/>
              <a:gd name="connsiteX0" fmla="*/ 0 w 2061029"/>
              <a:gd name="connsiteY0" fmla="*/ 0 h 824820"/>
              <a:gd name="connsiteX1" fmla="*/ 1850571 w 2061029"/>
              <a:gd name="connsiteY1" fmla="*/ 116115 h 824820"/>
              <a:gd name="connsiteX2" fmla="*/ 2061029 w 2061029"/>
              <a:gd name="connsiteY2" fmla="*/ 824820 h 824820"/>
              <a:gd name="connsiteX3" fmla="*/ 7257 w 2061029"/>
              <a:gd name="connsiteY3" fmla="*/ 821191 h 824820"/>
              <a:gd name="connsiteX4" fmla="*/ 0 w 2061029"/>
              <a:gd name="connsiteY4" fmla="*/ 0 h 824820"/>
              <a:gd name="connsiteX0" fmla="*/ 0 w 2061029"/>
              <a:gd name="connsiteY0" fmla="*/ 0 h 824820"/>
              <a:gd name="connsiteX1" fmla="*/ 1897742 w 2061029"/>
              <a:gd name="connsiteY1" fmla="*/ 97972 h 824820"/>
              <a:gd name="connsiteX2" fmla="*/ 2061029 w 2061029"/>
              <a:gd name="connsiteY2" fmla="*/ 824820 h 824820"/>
              <a:gd name="connsiteX3" fmla="*/ 7257 w 2061029"/>
              <a:gd name="connsiteY3" fmla="*/ 821191 h 824820"/>
              <a:gd name="connsiteX4" fmla="*/ 0 w 2061029"/>
              <a:gd name="connsiteY4" fmla="*/ 0 h 824820"/>
              <a:gd name="connsiteX0" fmla="*/ 0 w 2061029"/>
              <a:gd name="connsiteY0" fmla="*/ 0 h 824820"/>
              <a:gd name="connsiteX1" fmla="*/ 1897742 w 2061029"/>
              <a:gd name="connsiteY1" fmla="*/ 97972 h 824820"/>
              <a:gd name="connsiteX2" fmla="*/ 2061029 w 2061029"/>
              <a:gd name="connsiteY2" fmla="*/ 824820 h 824820"/>
              <a:gd name="connsiteX3" fmla="*/ 2495 w 2061029"/>
              <a:gd name="connsiteY3" fmla="*/ 821191 h 824820"/>
              <a:gd name="connsiteX4" fmla="*/ 0 w 2061029"/>
              <a:gd name="connsiteY4" fmla="*/ 0 h 824820"/>
              <a:gd name="connsiteX0" fmla="*/ 0 w 2061029"/>
              <a:gd name="connsiteY0" fmla="*/ 0 h 825954"/>
              <a:gd name="connsiteX1" fmla="*/ 1897742 w 2061029"/>
              <a:gd name="connsiteY1" fmla="*/ 97972 h 825954"/>
              <a:gd name="connsiteX2" fmla="*/ 2061029 w 2061029"/>
              <a:gd name="connsiteY2" fmla="*/ 824820 h 825954"/>
              <a:gd name="connsiteX3" fmla="*/ 2495 w 2061029"/>
              <a:gd name="connsiteY3" fmla="*/ 825954 h 825954"/>
              <a:gd name="connsiteX4" fmla="*/ 0 w 2061029"/>
              <a:gd name="connsiteY4" fmla="*/ 0 h 825954"/>
              <a:gd name="connsiteX0" fmla="*/ 0 w 2061029"/>
              <a:gd name="connsiteY0" fmla="*/ 0 h 825954"/>
              <a:gd name="connsiteX1" fmla="*/ 1897742 w 2061029"/>
              <a:gd name="connsiteY1" fmla="*/ 97972 h 825954"/>
              <a:gd name="connsiteX2" fmla="*/ 2061029 w 2061029"/>
              <a:gd name="connsiteY2" fmla="*/ 824820 h 825954"/>
              <a:gd name="connsiteX3" fmla="*/ 2495 w 2061029"/>
              <a:gd name="connsiteY3" fmla="*/ 825954 h 825954"/>
              <a:gd name="connsiteX4" fmla="*/ 0 w 2061029"/>
              <a:gd name="connsiteY4" fmla="*/ 0 h 825954"/>
              <a:gd name="connsiteX0" fmla="*/ 140 w 2061169"/>
              <a:gd name="connsiteY0" fmla="*/ 0 h 825954"/>
              <a:gd name="connsiteX1" fmla="*/ 1897882 w 2061169"/>
              <a:gd name="connsiteY1" fmla="*/ 97972 h 825954"/>
              <a:gd name="connsiteX2" fmla="*/ 2061169 w 2061169"/>
              <a:gd name="connsiteY2" fmla="*/ 824820 h 825954"/>
              <a:gd name="connsiteX3" fmla="*/ 254 w 2061169"/>
              <a:gd name="connsiteY3" fmla="*/ 825954 h 825954"/>
              <a:gd name="connsiteX4" fmla="*/ 140 w 2061169"/>
              <a:gd name="connsiteY4" fmla="*/ 0 h 825954"/>
              <a:gd name="connsiteX0" fmla="*/ 140 w 2061169"/>
              <a:gd name="connsiteY0" fmla="*/ 0 h 825954"/>
              <a:gd name="connsiteX1" fmla="*/ 1924075 w 2061169"/>
              <a:gd name="connsiteY1" fmla="*/ 231322 h 825954"/>
              <a:gd name="connsiteX2" fmla="*/ 2061169 w 2061169"/>
              <a:gd name="connsiteY2" fmla="*/ 824820 h 825954"/>
              <a:gd name="connsiteX3" fmla="*/ 254 w 2061169"/>
              <a:gd name="connsiteY3" fmla="*/ 825954 h 825954"/>
              <a:gd name="connsiteX4" fmla="*/ 140 w 2061169"/>
              <a:gd name="connsiteY4" fmla="*/ 0 h 825954"/>
              <a:gd name="connsiteX0" fmla="*/ 0 w 2063410"/>
              <a:gd name="connsiteY0" fmla="*/ 0 h 697367"/>
              <a:gd name="connsiteX1" fmla="*/ 1926316 w 2063410"/>
              <a:gd name="connsiteY1" fmla="*/ 102735 h 697367"/>
              <a:gd name="connsiteX2" fmla="*/ 2063410 w 2063410"/>
              <a:gd name="connsiteY2" fmla="*/ 696233 h 697367"/>
              <a:gd name="connsiteX3" fmla="*/ 2495 w 2063410"/>
              <a:gd name="connsiteY3" fmla="*/ 697367 h 697367"/>
              <a:gd name="connsiteX4" fmla="*/ 0 w 2063410"/>
              <a:gd name="connsiteY4" fmla="*/ 0 h 69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410" h="697367">
                <a:moveTo>
                  <a:pt x="0" y="0"/>
                </a:moveTo>
                <a:lnTo>
                  <a:pt x="1926316" y="102735"/>
                </a:lnTo>
                <a:lnTo>
                  <a:pt x="2063410" y="696233"/>
                </a:lnTo>
                <a:lnTo>
                  <a:pt x="2495" y="697367"/>
                </a:lnTo>
                <a:cubicBezTo>
                  <a:pt x="1663" y="423637"/>
                  <a:pt x="832" y="273730"/>
                  <a:pt x="0" y="0"/>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0" tIns="72000" rtlCol="0" anchor="ctr"/>
          <a:lstStyle>
            <a:lvl1pPr>
              <a:tabLst>
                <a:tab pos="239994" algn="l"/>
              </a:tabLst>
              <a:defRPr baseline="0"/>
            </a:lvl1pPr>
          </a:lstStyle>
          <a:p>
            <a:pPr>
              <a:tabLst>
                <a:tab pos="180000" algn="l"/>
              </a:tabLst>
            </a:pPr>
            <a:r>
              <a:rPr lang="de-DE" dirty="0"/>
              <a:t>4. </a:t>
            </a:r>
            <a:r>
              <a:rPr lang="de-DE" dirty="0" err="1"/>
              <a:t>add</a:t>
            </a:r>
            <a:r>
              <a:rPr lang="de-DE" dirty="0"/>
              <a:t> </a:t>
            </a:r>
            <a:r>
              <a:rPr lang="de-DE" dirty="0" err="1"/>
              <a:t>text</a:t>
            </a:r>
            <a:endParaRPr lang="de-DE" dirty="0"/>
          </a:p>
        </p:txBody>
      </p:sp>
      <p:sp>
        <p:nvSpPr>
          <p:cNvPr id="12" name="Red Rectangle">
            <a:extLst>
              <a:ext uri="{FF2B5EF4-FFF2-40B4-BE49-F238E27FC236}">
                <a16:creationId xmlns:a16="http://schemas.microsoft.com/office/drawing/2014/main" id="{2E0F9AD9-C128-4E2F-A25F-C41D164702B2}"/>
              </a:ext>
            </a:extLst>
          </p:cNvPr>
          <p:cNvSpPr>
            <a:spLocks noGrp="1"/>
          </p:cNvSpPr>
          <p:nvPr>
            <p:ph type="body" sz="quarter" idx="16" hasCustomPrompt="1"/>
          </p:nvPr>
        </p:nvSpPr>
        <p:spPr>
          <a:xfrm rot="10800000" flipV="1">
            <a:off x="318072" y="5039535"/>
            <a:ext cx="7569901" cy="768284"/>
          </a:xfrm>
          <a:custGeom>
            <a:avLst/>
            <a:gdLst>
              <a:gd name="connsiteX0" fmla="*/ 0 w 4572000"/>
              <a:gd name="connsiteY0" fmla="*/ 0 h 411162"/>
              <a:gd name="connsiteX1" fmla="*/ 4572000 w 4572000"/>
              <a:gd name="connsiteY1" fmla="*/ 0 h 411162"/>
              <a:gd name="connsiteX2" fmla="*/ 4572000 w 4572000"/>
              <a:gd name="connsiteY2" fmla="*/ 411162 h 411162"/>
              <a:gd name="connsiteX3" fmla="*/ 0 w 4572000"/>
              <a:gd name="connsiteY3" fmla="*/ 411162 h 411162"/>
              <a:gd name="connsiteX4" fmla="*/ 0 w 4572000"/>
              <a:gd name="connsiteY4" fmla="*/ 0 h 411162"/>
              <a:gd name="connsiteX0" fmla="*/ 0 w 4572000"/>
              <a:gd name="connsiteY0" fmla="*/ 0 h 411162"/>
              <a:gd name="connsiteX1" fmla="*/ 3733800 w 4572000"/>
              <a:gd name="connsiteY1" fmla="*/ 101600 h 411162"/>
              <a:gd name="connsiteX2" fmla="*/ 4572000 w 4572000"/>
              <a:gd name="connsiteY2" fmla="*/ 411162 h 411162"/>
              <a:gd name="connsiteX3" fmla="*/ 0 w 4572000"/>
              <a:gd name="connsiteY3" fmla="*/ 411162 h 411162"/>
              <a:gd name="connsiteX4" fmla="*/ 0 w 4572000"/>
              <a:gd name="connsiteY4" fmla="*/ 0 h 411162"/>
              <a:gd name="connsiteX0" fmla="*/ 0 w 3918857"/>
              <a:gd name="connsiteY0" fmla="*/ 0 h 411162"/>
              <a:gd name="connsiteX1" fmla="*/ 3733800 w 3918857"/>
              <a:gd name="connsiteY1" fmla="*/ 101600 h 411162"/>
              <a:gd name="connsiteX2" fmla="*/ 3918857 w 3918857"/>
              <a:gd name="connsiteY2" fmla="*/ 411162 h 411162"/>
              <a:gd name="connsiteX3" fmla="*/ 0 w 3918857"/>
              <a:gd name="connsiteY3" fmla="*/ 411162 h 411162"/>
              <a:gd name="connsiteX4" fmla="*/ 0 w 3918857"/>
              <a:gd name="connsiteY4" fmla="*/ 0 h 411162"/>
              <a:gd name="connsiteX0" fmla="*/ 0 w 3733800"/>
              <a:gd name="connsiteY0" fmla="*/ 0 h 414791"/>
              <a:gd name="connsiteX1" fmla="*/ 3733800 w 3733800"/>
              <a:gd name="connsiteY1" fmla="*/ 101600 h 414791"/>
              <a:gd name="connsiteX2" fmla="*/ 1981200 w 3733800"/>
              <a:gd name="connsiteY2" fmla="*/ 414791 h 414791"/>
              <a:gd name="connsiteX3" fmla="*/ 0 w 3733800"/>
              <a:gd name="connsiteY3" fmla="*/ 411162 h 414791"/>
              <a:gd name="connsiteX4" fmla="*/ 0 w 3733800"/>
              <a:gd name="connsiteY4" fmla="*/ 0 h 414791"/>
              <a:gd name="connsiteX0" fmla="*/ 0 w 1981200"/>
              <a:gd name="connsiteY0" fmla="*/ 293914 h 708705"/>
              <a:gd name="connsiteX1" fmla="*/ 1843314 w 1981200"/>
              <a:gd name="connsiteY1" fmla="*/ 0 h 708705"/>
              <a:gd name="connsiteX2" fmla="*/ 1981200 w 1981200"/>
              <a:gd name="connsiteY2" fmla="*/ 708705 h 708705"/>
              <a:gd name="connsiteX3" fmla="*/ 0 w 1981200"/>
              <a:gd name="connsiteY3" fmla="*/ 705076 h 708705"/>
              <a:gd name="connsiteX4" fmla="*/ 0 w 1981200"/>
              <a:gd name="connsiteY4" fmla="*/ 293914 h 708705"/>
              <a:gd name="connsiteX0" fmla="*/ 0 w 1988457"/>
              <a:gd name="connsiteY0" fmla="*/ 0 h 824820"/>
              <a:gd name="connsiteX1" fmla="*/ 1850571 w 1988457"/>
              <a:gd name="connsiteY1" fmla="*/ 116115 h 824820"/>
              <a:gd name="connsiteX2" fmla="*/ 1988457 w 1988457"/>
              <a:gd name="connsiteY2" fmla="*/ 824820 h 824820"/>
              <a:gd name="connsiteX3" fmla="*/ 7257 w 1988457"/>
              <a:gd name="connsiteY3" fmla="*/ 821191 h 824820"/>
              <a:gd name="connsiteX4" fmla="*/ 0 w 1988457"/>
              <a:gd name="connsiteY4" fmla="*/ 0 h 824820"/>
              <a:gd name="connsiteX0" fmla="*/ 0 w 2061029"/>
              <a:gd name="connsiteY0" fmla="*/ 0 h 824820"/>
              <a:gd name="connsiteX1" fmla="*/ 1850571 w 2061029"/>
              <a:gd name="connsiteY1" fmla="*/ 116115 h 824820"/>
              <a:gd name="connsiteX2" fmla="*/ 2061029 w 2061029"/>
              <a:gd name="connsiteY2" fmla="*/ 824820 h 824820"/>
              <a:gd name="connsiteX3" fmla="*/ 7257 w 2061029"/>
              <a:gd name="connsiteY3" fmla="*/ 821191 h 824820"/>
              <a:gd name="connsiteX4" fmla="*/ 0 w 2061029"/>
              <a:gd name="connsiteY4" fmla="*/ 0 h 824820"/>
              <a:gd name="connsiteX0" fmla="*/ 0 w 2061029"/>
              <a:gd name="connsiteY0" fmla="*/ 0 h 824820"/>
              <a:gd name="connsiteX1" fmla="*/ 1897742 w 2061029"/>
              <a:gd name="connsiteY1" fmla="*/ 97972 h 824820"/>
              <a:gd name="connsiteX2" fmla="*/ 2061029 w 2061029"/>
              <a:gd name="connsiteY2" fmla="*/ 824820 h 824820"/>
              <a:gd name="connsiteX3" fmla="*/ 7257 w 2061029"/>
              <a:gd name="connsiteY3" fmla="*/ 821191 h 824820"/>
              <a:gd name="connsiteX4" fmla="*/ 0 w 2061029"/>
              <a:gd name="connsiteY4" fmla="*/ 0 h 824820"/>
              <a:gd name="connsiteX0" fmla="*/ 0 w 2061029"/>
              <a:gd name="connsiteY0" fmla="*/ 0 h 824820"/>
              <a:gd name="connsiteX1" fmla="*/ 1897742 w 2061029"/>
              <a:gd name="connsiteY1" fmla="*/ 97972 h 824820"/>
              <a:gd name="connsiteX2" fmla="*/ 2061029 w 2061029"/>
              <a:gd name="connsiteY2" fmla="*/ 824820 h 824820"/>
              <a:gd name="connsiteX3" fmla="*/ 2495 w 2061029"/>
              <a:gd name="connsiteY3" fmla="*/ 821191 h 824820"/>
              <a:gd name="connsiteX4" fmla="*/ 0 w 2061029"/>
              <a:gd name="connsiteY4" fmla="*/ 0 h 824820"/>
              <a:gd name="connsiteX0" fmla="*/ 0 w 2061029"/>
              <a:gd name="connsiteY0" fmla="*/ 0 h 825954"/>
              <a:gd name="connsiteX1" fmla="*/ 1897742 w 2061029"/>
              <a:gd name="connsiteY1" fmla="*/ 97972 h 825954"/>
              <a:gd name="connsiteX2" fmla="*/ 2061029 w 2061029"/>
              <a:gd name="connsiteY2" fmla="*/ 824820 h 825954"/>
              <a:gd name="connsiteX3" fmla="*/ 2495 w 2061029"/>
              <a:gd name="connsiteY3" fmla="*/ 825954 h 825954"/>
              <a:gd name="connsiteX4" fmla="*/ 0 w 2061029"/>
              <a:gd name="connsiteY4" fmla="*/ 0 h 825954"/>
              <a:gd name="connsiteX0" fmla="*/ 0 w 2061029"/>
              <a:gd name="connsiteY0" fmla="*/ 0 h 825954"/>
              <a:gd name="connsiteX1" fmla="*/ 1897742 w 2061029"/>
              <a:gd name="connsiteY1" fmla="*/ 97972 h 825954"/>
              <a:gd name="connsiteX2" fmla="*/ 2061029 w 2061029"/>
              <a:gd name="connsiteY2" fmla="*/ 824820 h 825954"/>
              <a:gd name="connsiteX3" fmla="*/ 2495 w 2061029"/>
              <a:gd name="connsiteY3" fmla="*/ 825954 h 825954"/>
              <a:gd name="connsiteX4" fmla="*/ 0 w 2061029"/>
              <a:gd name="connsiteY4" fmla="*/ 0 h 825954"/>
              <a:gd name="connsiteX0" fmla="*/ 140 w 2061169"/>
              <a:gd name="connsiteY0" fmla="*/ 0 h 825954"/>
              <a:gd name="connsiteX1" fmla="*/ 1897882 w 2061169"/>
              <a:gd name="connsiteY1" fmla="*/ 97972 h 825954"/>
              <a:gd name="connsiteX2" fmla="*/ 2061169 w 2061169"/>
              <a:gd name="connsiteY2" fmla="*/ 824820 h 825954"/>
              <a:gd name="connsiteX3" fmla="*/ 254 w 2061169"/>
              <a:gd name="connsiteY3" fmla="*/ 825954 h 825954"/>
              <a:gd name="connsiteX4" fmla="*/ 140 w 2061169"/>
              <a:gd name="connsiteY4" fmla="*/ 0 h 825954"/>
              <a:gd name="connsiteX0" fmla="*/ 140 w 2061169"/>
              <a:gd name="connsiteY0" fmla="*/ 0 h 825954"/>
              <a:gd name="connsiteX1" fmla="*/ 1924075 w 2061169"/>
              <a:gd name="connsiteY1" fmla="*/ 231322 h 825954"/>
              <a:gd name="connsiteX2" fmla="*/ 2061169 w 2061169"/>
              <a:gd name="connsiteY2" fmla="*/ 824820 h 825954"/>
              <a:gd name="connsiteX3" fmla="*/ 254 w 2061169"/>
              <a:gd name="connsiteY3" fmla="*/ 825954 h 825954"/>
              <a:gd name="connsiteX4" fmla="*/ 140 w 2061169"/>
              <a:gd name="connsiteY4" fmla="*/ 0 h 825954"/>
              <a:gd name="connsiteX0" fmla="*/ 0 w 2063410"/>
              <a:gd name="connsiteY0" fmla="*/ 0 h 697367"/>
              <a:gd name="connsiteX1" fmla="*/ 1926316 w 2063410"/>
              <a:gd name="connsiteY1" fmla="*/ 102735 h 697367"/>
              <a:gd name="connsiteX2" fmla="*/ 2063410 w 2063410"/>
              <a:gd name="connsiteY2" fmla="*/ 696233 h 697367"/>
              <a:gd name="connsiteX3" fmla="*/ 2495 w 2063410"/>
              <a:gd name="connsiteY3" fmla="*/ 697367 h 697367"/>
              <a:gd name="connsiteX4" fmla="*/ 0 w 2063410"/>
              <a:gd name="connsiteY4" fmla="*/ 0 h 69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410" h="697367">
                <a:moveTo>
                  <a:pt x="0" y="0"/>
                </a:moveTo>
                <a:lnTo>
                  <a:pt x="1926316" y="102735"/>
                </a:lnTo>
                <a:lnTo>
                  <a:pt x="2063410" y="696233"/>
                </a:lnTo>
                <a:lnTo>
                  <a:pt x="2495" y="697367"/>
                </a:lnTo>
                <a:cubicBezTo>
                  <a:pt x="1663" y="423637"/>
                  <a:pt x="832" y="273730"/>
                  <a:pt x="0" y="0"/>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540000" tIns="72000" rtlCol="0" anchor="ctr"/>
          <a:lstStyle>
            <a:lvl1pPr>
              <a:tabLst>
                <a:tab pos="239994" algn="l"/>
              </a:tabLst>
              <a:defRPr baseline="0"/>
            </a:lvl1pPr>
          </a:lstStyle>
          <a:p>
            <a:pPr>
              <a:tabLst>
                <a:tab pos="180000" algn="l"/>
              </a:tabLst>
            </a:pPr>
            <a:r>
              <a:rPr lang="de-DE" dirty="0"/>
              <a:t>5. </a:t>
            </a:r>
            <a:r>
              <a:rPr lang="de-DE" dirty="0" err="1"/>
              <a:t>add</a:t>
            </a:r>
            <a:r>
              <a:rPr lang="de-DE" dirty="0"/>
              <a:t> </a:t>
            </a:r>
            <a:r>
              <a:rPr lang="de-DE" dirty="0" err="1"/>
              <a:t>text</a:t>
            </a:r>
            <a:endParaRPr lang="de-DE" dirty="0"/>
          </a:p>
        </p:txBody>
      </p:sp>
    </p:spTree>
    <p:custDataLst>
      <p:tags r:id="rId1"/>
    </p:custDataLst>
    <p:extLst>
      <p:ext uri="{BB962C8B-B14F-4D97-AF65-F5344CB8AC3E}">
        <p14:creationId xmlns:p14="http://schemas.microsoft.com/office/powerpoint/2010/main" val="26484211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_Subtitle#Author">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3C831D19-4D35-8720-216D-DFCC18F8B6B7}"/>
              </a:ext>
            </a:extLst>
          </p:cNvPr>
          <p:cNvSpPr>
            <a:spLocks noGrp="1"/>
          </p:cNvSpPr>
          <p:nvPr>
            <p:ph type="pic" sz="quarter" idx="16" hasCustomPrompt="1"/>
          </p:nvPr>
        </p:nvSpPr>
        <p:spPr>
          <a:xfrm>
            <a:off x="1" y="0"/>
            <a:ext cx="12201164" cy="6858000"/>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788781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50873"/>
              <a:gd name="connsiteY0" fmla="*/ 0 h 5143500"/>
              <a:gd name="connsiteX1" fmla="*/ 9144000 w 9150873"/>
              <a:gd name="connsiteY1" fmla="*/ 0 h 5143500"/>
              <a:gd name="connsiteX2" fmla="*/ 9144000 w 9150873"/>
              <a:gd name="connsiteY2" fmla="*/ 5143500 h 5143500"/>
              <a:gd name="connsiteX3" fmla="*/ 9143998 w 9150873"/>
              <a:gd name="connsiteY3" fmla="*/ 5143500 h 5143500"/>
              <a:gd name="connsiteX4" fmla="*/ 9150873 w 9150873"/>
              <a:gd name="connsiteY4" fmla="*/ 3807107 h 5143500"/>
              <a:gd name="connsiteX5" fmla="*/ 6788781 w 9150873"/>
              <a:gd name="connsiteY5" fmla="*/ 5143500 h 5143500"/>
              <a:gd name="connsiteX6" fmla="*/ 0 w 9150873"/>
              <a:gd name="connsiteY6" fmla="*/ 5143500 h 5143500"/>
              <a:gd name="connsiteX7" fmla="*/ 0 w 9150873"/>
              <a:gd name="connsiteY7" fmla="*/ 4756675 h 5143500"/>
              <a:gd name="connsiteX8" fmla="*/ 8418099 w 9150873"/>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0873" h="5143500">
                <a:moveTo>
                  <a:pt x="8418099" y="0"/>
                </a:moveTo>
                <a:lnTo>
                  <a:pt x="9144000" y="0"/>
                </a:lnTo>
                <a:lnTo>
                  <a:pt x="9144000" y="5143500"/>
                </a:lnTo>
                <a:lnTo>
                  <a:pt x="9143998" y="5143500"/>
                </a:lnTo>
                <a:cubicBezTo>
                  <a:pt x="9146290" y="4698036"/>
                  <a:pt x="9148581" y="4252571"/>
                  <a:pt x="9150873" y="3807107"/>
                </a:cubicBezTo>
                <a:lnTo>
                  <a:pt x="6788781" y="5143500"/>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12" name="Textplatzhalter 11">
            <a:extLst>
              <a:ext uri="{FF2B5EF4-FFF2-40B4-BE49-F238E27FC236}">
                <a16:creationId xmlns:a16="http://schemas.microsoft.com/office/drawing/2014/main" id="{D26FCF03-D984-3F64-8A72-79DE7B41356C}"/>
              </a:ext>
            </a:extLst>
          </p:cNvPr>
          <p:cNvSpPr>
            <a:spLocks noGrp="1" noChangeAspect="1"/>
          </p:cNvSpPr>
          <p:nvPr>
            <p:ph type="body" sz="quarter" idx="15" hasCustomPrompt="1"/>
          </p:nvPr>
        </p:nvSpPr>
        <p:spPr>
          <a:xfrm>
            <a:off x="334435" y="2333256"/>
            <a:ext cx="4511371" cy="539097"/>
          </a:xfrm>
        </p:spPr>
        <p:txBody>
          <a:bodyPr wrap="square">
            <a:normAutofit/>
          </a:bodyPr>
          <a:lstStyle>
            <a:lvl1pPr marL="0" indent="0">
              <a:buNone/>
              <a:defRPr sz="2667" b="1" cap="all" baseline="0">
                <a:solidFill>
                  <a:schemeClr val="tx1"/>
                </a:solidFill>
              </a:defRPr>
            </a:lvl1pPr>
          </a:lstStyle>
          <a:p>
            <a:pPr lvl="0"/>
            <a:r>
              <a:rPr lang="en-US" noProof="0" dirty="0"/>
              <a:t>subtitle</a:t>
            </a:r>
          </a:p>
        </p:txBody>
      </p:sp>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401028"/>
            <a:ext cx="6939436" cy="1787280"/>
          </a:xfrm>
        </p:spPr>
        <p:txBody>
          <a:bodyPr anchor="b">
            <a:normAutofit/>
          </a:bodyPr>
          <a:lstStyle>
            <a:lvl1pPr>
              <a:defRPr sz="4800" cap="all" baseline="0"/>
            </a:lvl1pPr>
          </a:lstStyle>
          <a:p>
            <a:r>
              <a:rPr lang="de-DE" noProof="0" dirty="0"/>
              <a:t>Title </a:t>
            </a:r>
            <a:r>
              <a:rPr lang="de-DE" noProof="0" dirty="0" err="1"/>
              <a:t>of</a:t>
            </a:r>
            <a:r>
              <a:rPr lang="de-DE" noProof="0" dirty="0"/>
              <a:t> </a:t>
            </a:r>
            <a:r>
              <a:rPr lang="de-DE" noProof="0" dirty="0" err="1"/>
              <a:t>the</a:t>
            </a:r>
            <a:r>
              <a:rPr lang="de-DE" noProof="0" dirty="0"/>
              <a:t> </a:t>
            </a:r>
            <a:br>
              <a:rPr lang="de-DE" noProof="0" dirty="0"/>
            </a:br>
            <a:r>
              <a:rPr lang="de-DE" noProof="0" dirty="0" err="1"/>
              <a:t>Presentation</a:t>
            </a:r>
            <a:endParaRPr lang="en-US" noProof="0" dirty="0"/>
          </a:p>
        </p:txBody>
      </p:sp>
      <p:sp>
        <p:nvSpPr>
          <p:cNvPr id="11" name="Fußzeilenplatzhalter 3">
            <a:extLst>
              <a:ext uri="{FF2B5EF4-FFF2-40B4-BE49-F238E27FC236}">
                <a16:creationId xmlns:a16="http://schemas.microsoft.com/office/drawing/2014/main" id="{152E957D-C68A-36D5-7B53-F232BFFA595D}"/>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16" name="Fußzeilenplatzhalter 3">
            <a:extLst>
              <a:ext uri="{FF2B5EF4-FFF2-40B4-BE49-F238E27FC236}">
                <a16:creationId xmlns:a16="http://schemas.microsoft.com/office/drawing/2014/main" id="{2AC10FCF-1765-4CB8-0502-CA812EF0953A}"/>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17" name="Foliennummernplatzhalter 4">
            <a:extLst>
              <a:ext uri="{FF2B5EF4-FFF2-40B4-BE49-F238E27FC236}">
                <a16:creationId xmlns:a16="http://schemas.microsoft.com/office/drawing/2014/main" id="{3899B8AF-BB93-3017-6828-5D6A4CD37632}"/>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19" name="Textplatzhalter 11">
            <a:extLst>
              <a:ext uri="{FF2B5EF4-FFF2-40B4-BE49-F238E27FC236}">
                <a16:creationId xmlns:a16="http://schemas.microsoft.com/office/drawing/2014/main" id="{60B04053-B931-E6A9-9C99-684D35714993}"/>
              </a:ext>
            </a:extLst>
          </p:cNvPr>
          <p:cNvSpPr>
            <a:spLocks noGrp="1" noChangeAspect="1"/>
          </p:cNvSpPr>
          <p:nvPr>
            <p:ph type="body" sz="quarter" idx="17" hasCustomPrompt="1"/>
          </p:nvPr>
        </p:nvSpPr>
        <p:spPr>
          <a:xfrm>
            <a:off x="334435" y="2900532"/>
            <a:ext cx="3674460" cy="1180689"/>
          </a:xfrm>
        </p:spPr>
        <p:txBody>
          <a:bodyPr>
            <a:normAutofit/>
          </a:bodyPr>
          <a:lstStyle>
            <a:lvl1pPr marL="0" indent="0">
              <a:buNone/>
              <a:defRPr sz="2667" b="1" cap="all" baseline="0">
                <a:solidFill>
                  <a:schemeClr val="tx1"/>
                </a:solidFill>
              </a:defRPr>
            </a:lvl1pPr>
          </a:lstStyle>
          <a:p>
            <a:pPr lvl="0"/>
            <a:r>
              <a:rPr lang="en-US" noProof="0" dirty="0"/>
              <a:t>Name, Date</a:t>
            </a:r>
          </a:p>
        </p:txBody>
      </p:sp>
    </p:spTree>
    <p:extLst>
      <p:ext uri="{BB962C8B-B14F-4D97-AF65-F5344CB8AC3E}">
        <p14:creationId xmlns:p14="http://schemas.microsoft.com/office/powerpoint/2010/main" val="1824459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line_Blank">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4A413B57-2112-C385-23BA-36A1E66975FB}"/>
              </a:ext>
            </a:extLst>
          </p:cNvPr>
          <p:cNvSpPr>
            <a:spLocks noGrp="1"/>
          </p:cNvSpPr>
          <p:nvPr>
            <p:ph type="title" hasCustomPrompt="1"/>
          </p:nvPr>
        </p:nvSpPr>
        <p:spPr>
          <a:xfrm>
            <a:off x="334434" y="260351"/>
            <a:ext cx="11523133" cy="1056215"/>
          </a:xfrm>
        </p:spPr>
        <p:txBody>
          <a:bodyPr/>
          <a:lstStyle>
            <a:lvl1pPr>
              <a:defRPr cap="all" baseline="0"/>
            </a:lvl1pPr>
          </a:lstStyle>
          <a:p>
            <a:r>
              <a:rPr lang="en-US" noProof="0" dirty="0"/>
              <a:t>EDIT MASTER TITLE FORMAT</a:t>
            </a:r>
          </a:p>
        </p:txBody>
      </p:sp>
      <p:sp>
        <p:nvSpPr>
          <p:cNvPr id="4" name="Fußzeilenplatzhalter 3">
            <a:extLst>
              <a:ext uri="{FF2B5EF4-FFF2-40B4-BE49-F238E27FC236}">
                <a16:creationId xmlns:a16="http://schemas.microsoft.com/office/drawing/2014/main" id="{55C943D2-D785-4A12-C42E-E64B5F9042F6}"/>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6" name="Fußzeilenplatzhalter 3">
            <a:extLst>
              <a:ext uri="{FF2B5EF4-FFF2-40B4-BE49-F238E27FC236}">
                <a16:creationId xmlns:a16="http://schemas.microsoft.com/office/drawing/2014/main" id="{DEAF067A-4888-3019-C57C-0FEA36F9BC18}"/>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7" name="Foliennummernplatzhalter 4">
            <a:extLst>
              <a:ext uri="{FF2B5EF4-FFF2-40B4-BE49-F238E27FC236}">
                <a16:creationId xmlns:a16="http://schemas.microsoft.com/office/drawing/2014/main" id="{379B86F4-9942-35D6-2310-7CD103161CFD}"/>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custDataLst>
      <p:tags r:id="rId1"/>
    </p:custDataLst>
    <p:extLst>
      <p:ext uri="{BB962C8B-B14F-4D97-AF65-F5344CB8AC3E}">
        <p14:creationId xmlns:p14="http://schemas.microsoft.com/office/powerpoint/2010/main" val="35164296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Fullpage">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F6C0390-BC27-6B2C-DAB2-F9EF0895532D}"/>
              </a:ext>
            </a:extLst>
          </p:cNvPr>
          <p:cNvSpPr>
            <a:spLocks noGrp="1"/>
          </p:cNvSpPr>
          <p:nvPr>
            <p:ph type="pic" sz="quarter" idx="10"/>
          </p:nvPr>
        </p:nvSpPr>
        <p:spPr>
          <a:xfrm>
            <a:off x="0" y="5694"/>
            <a:ext cx="12185675" cy="6858001"/>
          </a:xfrm>
          <a:custGeom>
            <a:avLst/>
            <a:gdLst>
              <a:gd name="connsiteX0" fmla="*/ 0 w 9144000"/>
              <a:gd name="connsiteY0" fmla="*/ 0 h 5143500"/>
              <a:gd name="connsiteX1" fmla="*/ 8286733 w 9144000"/>
              <a:gd name="connsiteY1" fmla="*/ 0 h 5143500"/>
              <a:gd name="connsiteX2" fmla="*/ 9144000 w 9144000"/>
              <a:gd name="connsiteY2" fmla="*/ 857267 h 5143500"/>
              <a:gd name="connsiteX3" fmla="*/ 9144000 w 9144000"/>
              <a:gd name="connsiteY3" fmla="*/ 5143500 h 5143500"/>
              <a:gd name="connsiteX4" fmla="*/ 0 w 9144000"/>
              <a:gd name="connsiteY4" fmla="*/ 5143500 h 5143500"/>
              <a:gd name="connsiteX5" fmla="*/ 0 w 9144000"/>
              <a:gd name="connsiteY5" fmla="*/ 0 h 5143500"/>
              <a:gd name="connsiteX0" fmla="*/ 0 w 9144000"/>
              <a:gd name="connsiteY0" fmla="*/ 0 h 5150376"/>
              <a:gd name="connsiteX1" fmla="*/ 8286733 w 9144000"/>
              <a:gd name="connsiteY1" fmla="*/ 0 h 5150376"/>
              <a:gd name="connsiteX2" fmla="*/ 9144000 w 9144000"/>
              <a:gd name="connsiteY2" fmla="*/ 857267 h 5150376"/>
              <a:gd name="connsiteX3" fmla="*/ 6799561 w 9144000"/>
              <a:gd name="connsiteY3" fmla="*/ 5150376 h 5150376"/>
              <a:gd name="connsiteX4" fmla="*/ 0 w 9144000"/>
              <a:gd name="connsiteY4" fmla="*/ 5143500 h 5150376"/>
              <a:gd name="connsiteX5" fmla="*/ 0 w 9144000"/>
              <a:gd name="connsiteY5" fmla="*/ 0 h 5150376"/>
              <a:gd name="connsiteX0" fmla="*/ 0 w 9137125"/>
              <a:gd name="connsiteY0" fmla="*/ 0 h 5150376"/>
              <a:gd name="connsiteX1" fmla="*/ 8286733 w 9137125"/>
              <a:gd name="connsiteY1" fmla="*/ 0 h 5150376"/>
              <a:gd name="connsiteX2" fmla="*/ 9137125 w 9137125"/>
              <a:gd name="connsiteY2" fmla="*/ 3813598 h 5150376"/>
              <a:gd name="connsiteX3" fmla="*/ 6799561 w 9137125"/>
              <a:gd name="connsiteY3" fmla="*/ 5150376 h 5150376"/>
              <a:gd name="connsiteX4" fmla="*/ 0 w 9137125"/>
              <a:gd name="connsiteY4" fmla="*/ 5143500 h 5150376"/>
              <a:gd name="connsiteX5" fmla="*/ 0 w 9137125"/>
              <a:gd name="connsiteY5" fmla="*/ 0 h 5150376"/>
              <a:gd name="connsiteX0" fmla="*/ 0 w 9139256"/>
              <a:gd name="connsiteY0" fmla="*/ 0 h 5150376"/>
              <a:gd name="connsiteX1" fmla="*/ 9139256 w 9139256"/>
              <a:gd name="connsiteY1" fmla="*/ 0 h 5150376"/>
              <a:gd name="connsiteX2" fmla="*/ 9137125 w 9139256"/>
              <a:gd name="connsiteY2" fmla="*/ 3813598 h 5150376"/>
              <a:gd name="connsiteX3" fmla="*/ 6799561 w 9139256"/>
              <a:gd name="connsiteY3" fmla="*/ 5150376 h 5150376"/>
              <a:gd name="connsiteX4" fmla="*/ 0 w 9139256"/>
              <a:gd name="connsiteY4" fmla="*/ 5143500 h 5150376"/>
              <a:gd name="connsiteX5" fmla="*/ 0 w 9139256"/>
              <a:gd name="connsiteY5" fmla="*/ 0 h 5150376"/>
              <a:gd name="connsiteX0" fmla="*/ 0 w 9139256"/>
              <a:gd name="connsiteY0" fmla="*/ 0 h 5143501"/>
              <a:gd name="connsiteX1" fmla="*/ 9139256 w 9139256"/>
              <a:gd name="connsiteY1" fmla="*/ 0 h 5143501"/>
              <a:gd name="connsiteX2" fmla="*/ 9137125 w 9139256"/>
              <a:gd name="connsiteY2" fmla="*/ 3813598 h 5143501"/>
              <a:gd name="connsiteX3" fmla="*/ 6806436 w 9139256"/>
              <a:gd name="connsiteY3" fmla="*/ 5143501 h 5143501"/>
              <a:gd name="connsiteX4" fmla="*/ 0 w 9139256"/>
              <a:gd name="connsiteY4" fmla="*/ 5143500 h 5143501"/>
              <a:gd name="connsiteX5" fmla="*/ 0 w 9139256"/>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9256" h="5143501">
                <a:moveTo>
                  <a:pt x="0" y="0"/>
                </a:moveTo>
                <a:lnTo>
                  <a:pt x="9139256" y="0"/>
                </a:lnTo>
                <a:cubicBezTo>
                  <a:pt x="9138546" y="1271199"/>
                  <a:pt x="9137835" y="2542399"/>
                  <a:pt x="9137125" y="3813598"/>
                </a:cubicBezTo>
                <a:lnTo>
                  <a:pt x="6806436" y="5143501"/>
                </a:lnTo>
                <a:lnTo>
                  <a:pt x="0" y="5143500"/>
                </a:lnTo>
                <a:lnTo>
                  <a:pt x="0" y="0"/>
                </a:lnTo>
                <a:close/>
              </a:path>
            </a:pathLst>
          </a:custGeom>
        </p:spPr>
        <p:txBody>
          <a:bodyPr/>
          <a:lstStyle/>
          <a:p>
            <a:endParaRPr lang="de-DE" dirty="0"/>
          </a:p>
        </p:txBody>
      </p:sp>
      <p:sp>
        <p:nvSpPr>
          <p:cNvPr id="2" name="Fußzeilenplatzhalter 3">
            <a:extLst>
              <a:ext uri="{FF2B5EF4-FFF2-40B4-BE49-F238E27FC236}">
                <a16:creationId xmlns:a16="http://schemas.microsoft.com/office/drawing/2014/main" id="{255CA722-BDD9-6AE3-1999-67598962C431}"/>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6" name="Fußzeilenplatzhalter 3">
            <a:extLst>
              <a:ext uri="{FF2B5EF4-FFF2-40B4-BE49-F238E27FC236}">
                <a16:creationId xmlns:a16="http://schemas.microsoft.com/office/drawing/2014/main" id="{3EE7D9E0-CFE2-9B65-ACD3-38EE7A3199BB}"/>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7" name="Foliennummernplatzhalter 4">
            <a:extLst>
              <a:ext uri="{FF2B5EF4-FFF2-40B4-BE49-F238E27FC236}">
                <a16:creationId xmlns:a16="http://schemas.microsoft.com/office/drawing/2014/main" id="{68310F12-BD0B-7221-8D09-787775ADA1E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11821356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custDataLst>
      <p:tags r:id="rId1"/>
    </p:custDataLst>
    <p:extLst>
      <p:ext uri="{BB962C8B-B14F-4D97-AF65-F5344CB8AC3E}">
        <p14:creationId xmlns:p14="http://schemas.microsoft.com/office/powerpoint/2010/main" val="10767469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Fullpage">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3EA756A0-14C7-157F-CFBD-282CC12F1233}"/>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EDIT MASTER TITLE FORMAT</a:t>
            </a:r>
            <a:endParaRPr lang="en-US" noProof="0" dirty="0"/>
          </a:p>
        </p:txBody>
      </p:sp>
      <p:sp>
        <p:nvSpPr>
          <p:cNvPr id="6" name="Placeholder Text">
            <a:extLst>
              <a:ext uri="{FF2B5EF4-FFF2-40B4-BE49-F238E27FC236}">
                <a16:creationId xmlns:a16="http://schemas.microsoft.com/office/drawing/2014/main" id="{7CFA35D6-E5D8-BF67-29FB-096105B7E324}"/>
              </a:ext>
            </a:extLst>
          </p:cNvPr>
          <p:cNvSpPr>
            <a:spLocks noGrp="1" noChangeAspect="1"/>
          </p:cNvSpPr>
          <p:nvPr>
            <p:ph sz="quarter" idx="14" hasCustomPrompt="1"/>
          </p:nvPr>
        </p:nvSpPr>
        <p:spPr>
          <a:xfrm>
            <a:off x="334432" y="1460500"/>
            <a:ext cx="11523133" cy="4617165"/>
          </a:xfrm>
          <a:custGeom>
            <a:avLst/>
            <a:gdLst>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5489958 w 8642350"/>
              <a:gd name="connsiteY3" fmla="*/ 3015987 h 3455988"/>
              <a:gd name="connsiteX4" fmla="*/ 0 w 8642350"/>
              <a:gd name="connsiteY4" fmla="*/ 3455988 h 3455988"/>
              <a:gd name="connsiteX5" fmla="*/ 0 w 8642350"/>
              <a:gd name="connsiteY5" fmla="*/ 0 h 3455988"/>
              <a:gd name="connsiteX0" fmla="*/ 0 w 8642350"/>
              <a:gd name="connsiteY0" fmla="*/ 0 h 3462874"/>
              <a:gd name="connsiteX1" fmla="*/ 8642350 w 8642350"/>
              <a:gd name="connsiteY1" fmla="*/ 0 h 3462874"/>
              <a:gd name="connsiteX2" fmla="*/ 8642350 w 8642350"/>
              <a:gd name="connsiteY2" fmla="*/ 2761594 h 3462874"/>
              <a:gd name="connsiteX3" fmla="*/ 7401260 w 8642350"/>
              <a:gd name="connsiteY3" fmla="*/ 3462874 h 3462874"/>
              <a:gd name="connsiteX4" fmla="*/ 0 w 8642350"/>
              <a:gd name="connsiteY4" fmla="*/ 3455988 h 3462874"/>
              <a:gd name="connsiteX5" fmla="*/ 0 w 8642350"/>
              <a:gd name="connsiteY5" fmla="*/ 0 h 34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62874">
                <a:moveTo>
                  <a:pt x="0" y="0"/>
                </a:moveTo>
                <a:lnTo>
                  <a:pt x="8642350" y="0"/>
                </a:lnTo>
                <a:lnTo>
                  <a:pt x="8642350" y="2761594"/>
                </a:lnTo>
                <a:lnTo>
                  <a:pt x="7401260" y="3462874"/>
                </a:lnTo>
                <a:lnTo>
                  <a:pt x="0" y="3455988"/>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2" name="Fußzeilenplatzhalter 3">
            <a:extLst>
              <a:ext uri="{FF2B5EF4-FFF2-40B4-BE49-F238E27FC236}">
                <a16:creationId xmlns:a16="http://schemas.microsoft.com/office/drawing/2014/main" id="{4445AC71-8C75-A2EB-3C6C-A2CD8E7EF48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7" name="Fußzeilenplatzhalter 3">
            <a:extLst>
              <a:ext uri="{FF2B5EF4-FFF2-40B4-BE49-F238E27FC236}">
                <a16:creationId xmlns:a16="http://schemas.microsoft.com/office/drawing/2014/main" id="{29E7EE47-44E5-D3BD-F58B-CB0989E5D8AB}"/>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8" name="Foliennummernplatzhalter 4">
            <a:extLst>
              <a:ext uri="{FF2B5EF4-FFF2-40B4-BE49-F238E27FC236}">
                <a16:creationId xmlns:a16="http://schemas.microsoft.com/office/drawing/2014/main" id="{ADFBA3DB-8320-9CCF-33EC-1775742AE01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9733826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martBox 2xCollumns">
    <p:spTree>
      <p:nvGrpSpPr>
        <p:cNvPr id="1" name=""/>
        <p:cNvGrpSpPr/>
        <p:nvPr/>
      </p:nvGrpSpPr>
      <p:grpSpPr>
        <a:xfrm>
          <a:off x="0" y="0"/>
          <a:ext cx="0" cy="0"/>
          <a:chOff x="0" y="0"/>
          <a:chExt cx="0" cy="0"/>
        </a:xfrm>
      </p:grpSpPr>
      <p:sp>
        <p:nvSpPr>
          <p:cNvPr id="5" name="Placeholder Text">
            <a:extLst>
              <a:ext uri="{FF2B5EF4-FFF2-40B4-BE49-F238E27FC236}">
                <a16:creationId xmlns:a16="http://schemas.microsoft.com/office/drawing/2014/main" id="{9965BA9C-E34F-C02E-7013-795ACCB7CD8A}"/>
              </a:ext>
            </a:extLst>
          </p:cNvPr>
          <p:cNvSpPr>
            <a:spLocks noGrp="1"/>
          </p:cNvSpPr>
          <p:nvPr>
            <p:ph sz="quarter" idx="12" hasCustomPrompt="1"/>
          </p:nvPr>
        </p:nvSpPr>
        <p:spPr>
          <a:xfrm>
            <a:off x="334434" y="1460500"/>
            <a:ext cx="5617633" cy="4607984"/>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6" name="Titel 3">
            <a:extLst>
              <a:ext uri="{FF2B5EF4-FFF2-40B4-BE49-F238E27FC236}">
                <a16:creationId xmlns:a16="http://schemas.microsoft.com/office/drawing/2014/main" id="{DFEDF45B-368A-1E6F-AEFB-CFED0B0C55FB}"/>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EDIT MASTER TITLE FORMAT</a:t>
            </a:r>
            <a:endParaRPr lang="en-US" noProof="0" dirty="0"/>
          </a:p>
        </p:txBody>
      </p:sp>
      <p:sp>
        <p:nvSpPr>
          <p:cNvPr id="2" name="Fußzeilenplatzhalter 3">
            <a:extLst>
              <a:ext uri="{FF2B5EF4-FFF2-40B4-BE49-F238E27FC236}">
                <a16:creationId xmlns:a16="http://schemas.microsoft.com/office/drawing/2014/main" id="{A4E94045-97FD-4545-D87D-67B0A9FED824}"/>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2D234D6E-A8AE-CFA5-9FD5-82257A2E7ACD}"/>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9" name="Foliennummernplatzhalter 4">
            <a:extLst>
              <a:ext uri="{FF2B5EF4-FFF2-40B4-BE49-F238E27FC236}">
                <a16:creationId xmlns:a16="http://schemas.microsoft.com/office/drawing/2014/main" id="{4F0748E7-38CA-C014-2DFC-5411211A7BDD}"/>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Placeholder Text">
            <a:extLst>
              <a:ext uri="{FF2B5EF4-FFF2-40B4-BE49-F238E27FC236}">
                <a16:creationId xmlns:a16="http://schemas.microsoft.com/office/drawing/2014/main" id="{FC80DE24-A5FB-FF3F-F391-5632A2D56D6A}"/>
              </a:ext>
            </a:extLst>
          </p:cNvPr>
          <p:cNvSpPr>
            <a:spLocks noGrp="1"/>
          </p:cNvSpPr>
          <p:nvPr>
            <p:ph sz="quarter" idx="13" hasCustomPrompt="1"/>
          </p:nvPr>
        </p:nvSpPr>
        <p:spPr>
          <a:xfrm>
            <a:off x="6239934" y="1460501"/>
            <a:ext cx="5617633" cy="3883471"/>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13856018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UNTRY INFOS">
    <p:spTree>
      <p:nvGrpSpPr>
        <p:cNvPr id="1" name=""/>
        <p:cNvGrpSpPr/>
        <p:nvPr/>
      </p:nvGrpSpPr>
      <p:grpSpPr>
        <a:xfrm>
          <a:off x="0" y="0"/>
          <a:ext cx="0" cy="0"/>
          <a:chOff x="0" y="0"/>
          <a:chExt cx="0" cy="0"/>
        </a:xfrm>
      </p:grpSpPr>
      <p:sp>
        <p:nvSpPr>
          <p:cNvPr id="5" name="Placeholder Text">
            <a:extLst>
              <a:ext uri="{FF2B5EF4-FFF2-40B4-BE49-F238E27FC236}">
                <a16:creationId xmlns:a16="http://schemas.microsoft.com/office/drawing/2014/main" id="{9965BA9C-E34F-C02E-7013-795ACCB7CD8A}"/>
              </a:ext>
            </a:extLst>
          </p:cNvPr>
          <p:cNvSpPr>
            <a:spLocks noGrp="1"/>
          </p:cNvSpPr>
          <p:nvPr>
            <p:ph sz="quarter" idx="12" hasCustomPrompt="1"/>
          </p:nvPr>
        </p:nvSpPr>
        <p:spPr>
          <a:xfrm>
            <a:off x="334434" y="1460500"/>
            <a:ext cx="5617633" cy="4607984"/>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6" name="Titel 3">
            <a:extLst>
              <a:ext uri="{FF2B5EF4-FFF2-40B4-BE49-F238E27FC236}">
                <a16:creationId xmlns:a16="http://schemas.microsoft.com/office/drawing/2014/main" id="{DFEDF45B-368A-1E6F-AEFB-CFED0B0C55FB}"/>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COUNTRY INFOS</a:t>
            </a:r>
            <a:endParaRPr lang="en-US" noProof="0" dirty="0"/>
          </a:p>
        </p:txBody>
      </p:sp>
      <p:sp>
        <p:nvSpPr>
          <p:cNvPr id="2" name="Fußzeilenplatzhalter 3">
            <a:extLst>
              <a:ext uri="{FF2B5EF4-FFF2-40B4-BE49-F238E27FC236}">
                <a16:creationId xmlns:a16="http://schemas.microsoft.com/office/drawing/2014/main" id="{A4E94045-97FD-4545-D87D-67B0A9FED824}"/>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2D234D6E-A8AE-CFA5-9FD5-82257A2E7ACD}"/>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9" name="Foliennummernplatzhalter 4">
            <a:extLst>
              <a:ext uri="{FF2B5EF4-FFF2-40B4-BE49-F238E27FC236}">
                <a16:creationId xmlns:a16="http://schemas.microsoft.com/office/drawing/2014/main" id="{4F0748E7-38CA-C014-2DFC-5411211A7BDD}"/>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Placeholder Text">
            <a:extLst>
              <a:ext uri="{FF2B5EF4-FFF2-40B4-BE49-F238E27FC236}">
                <a16:creationId xmlns:a16="http://schemas.microsoft.com/office/drawing/2014/main" id="{FC80DE24-A5FB-FF3F-F391-5632A2D56D6A}"/>
              </a:ext>
            </a:extLst>
          </p:cNvPr>
          <p:cNvSpPr>
            <a:spLocks noGrp="1"/>
          </p:cNvSpPr>
          <p:nvPr>
            <p:ph sz="quarter" idx="13" hasCustomPrompt="1"/>
          </p:nvPr>
        </p:nvSpPr>
        <p:spPr>
          <a:xfrm>
            <a:off x="6239934" y="1460501"/>
            <a:ext cx="5617633" cy="3883471"/>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5255509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xIMAGES &amp; Text 2Columns">
    <p:spTree>
      <p:nvGrpSpPr>
        <p:cNvPr id="1" name=""/>
        <p:cNvGrpSpPr/>
        <p:nvPr/>
      </p:nvGrpSpPr>
      <p:grpSpPr>
        <a:xfrm>
          <a:off x="0" y="0"/>
          <a:ext cx="0" cy="0"/>
          <a:chOff x="0" y="0"/>
          <a:chExt cx="0" cy="0"/>
        </a:xfrm>
      </p:grpSpPr>
      <p:sp>
        <p:nvSpPr>
          <p:cNvPr id="5" name="Placeholder Picture 3">
            <a:extLst>
              <a:ext uri="{FF2B5EF4-FFF2-40B4-BE49-F238E27FC236}">
                <a16:creationId xmlns:a16="http://schemas.microsoft.com/office/drawing/2014/main" id="{C220EB1E-1124-408C-5200-252E19266F12}"/>
              </a:ext>
            </a:extLst>
          </p:cNvPr>
          <p:cNvSpPr>
            <a:spLocks noGrp="1"/>
          </p:cNvSpPr>
          <p:nvPr>
            <p:ph type="pic" sz="quarter" idx="14" hasCustomPrompt="1"/>
          </p:nvPr>
        </p:nvSpPr>
        <p:spPr>
          <a:xfrm>
            <a:off x="334434" y="4671492"/>
            <a:ext cx="5617633" cy="1396992"/>
          </a:xfrm>
          <a:prstGeom prst="rect">
            <a:avLst/>
          </a:prstGeom>
        </p:spPr>
        <p:txBody>
          <a:bodyPr/>
          <a:lstStyle>
            <a:lvl1pPr marL="0" indent="0">
              <a:buNone/>
              <a:defRPr/>
            </a:lvl1pPr>
          </a:lstStyle>
          <a:p>
            <a:pPr marL="241294" marR="0" lvl="0" indent="-241294" algn="l" defTabSz="251964" rtl="0" eaLnBrk="1" fontAlgn="auto" latinLnBrk="0" hangingPunct="1">
              <a:lnSpc>
                <a:spcPct val="100000"/>
              </a:lnSpc>
              <a:spcBef>
                <a:spcPct val="20000"/>
              </a:spcBef>
              <a:spcAft>
                <a:spcPts val="0"/>
              </a:spcAft>
              <a:buClr>
                <a:schemeClr val="accent1"/>
              </a:buClr>
              <a:buSzPct val="100000"/>
              <a:buFont typeface="Wingdings" pitchFamily="2" charset="2"/>
              <a:buChar char="§"/>
              <a:tabLst/>
              <a:defRPr/>
            </a:pPr>
            <a:r>
              <a:rPr lang="en-GB" dirty="0"/>
              <a:t>Insert picture here</a:t>
            </a:r>
          </a:p>
          <a:p>
            <a:endParaRPr lang="de-DE" dirty="0"/>
          </a:p>
        </p:txBody>
      </p:sp>
      <p:sp>
        <p:nvSpPr>
          <p:cNvPr id="6" name="Placeholder Picture 2">
            <a:extLst>
              <a:ext uri="{FF2B5EF4-FFF2-40B4-BE49-F238E27FC236}">
                <a16:creationId xmlns:a16="http://schemas.microsoft.com/office/drawing/2014/main" id="{B7FD2386-687C-7807-8EC9-E9F6DA6660AC}"/>
              </a:ext>
            </a:extLst>
          </p:cNvPr>
          <p:cNvSpPr>
            <a:spLocks noGrp="1"/>
          </p:cNvSpPr>
          <p:nvPr>
            <p:ph type="pic" sz="quarter" idx="13" hasCustomPrompt="1"/>
          </p:nvPr>
        </p:nvSpPr>
        <p:spPr>
          <a:xfrm>
            <a:off x="334434" y="3065996"/>
            <a:ext cx="5617633" cy="1396992"/>
          </a:xfrm>
          <a:prstGeom prst="rect">
            <a:avLst/>
          </a:prstGeom>
        </p:spPr>
        <p:txBody>
          <a:bodyPr/>
          <a:lstStyle>
            <a:lvl1pPr marL="0" indent="0">
              <a:buNone/>
              <a:defRPr/>
            </a:lvl1pPr>
          </a:lstStyle>
          <a:p>
            <a:pPr marL="241294" marR="0" lvl="0" indent="-241294" algn="l" defTabSz="251964" rtl="0" eaLnBrk="1" fontAlgn="auto" latinLnBrk="0" hangingPunct="1">
              <a:lnSpc>
                <a:spcPct val="100000"/>
              </a:lnSpc>
              <a:spcBef>
                <a:spcPct val="20000"/>
              </a:spcBef>
              <a:spcAft>
                <a:spcPts val="0"/>
              </a:spcAft>
              <a:buClr>
                <a:schemeClr val="accent1"/>
              </a:buClr>
              <a:buSzPct val="100000"/>
              <a:buFont typeface="Wingdings" pitchFamily="2" charset="2"/>
              <a:buChar char="§"/>
              <a:tabLst/>
              <a:defRPr/>
            </a:pPr>
            <a:r>
              <a:rPr lang="en-GB" dirty="0"/>
              <a:t>Insert picture here</a:t>
            </a:r>
          </a:p>
          <a:p>
            <a:endParaRPr lang="de-DE" dirty="0"/>
          </a:p>
        </p:txBody>
      </p:sp>
      <p:sp>
        <p:nvSpPr>
          <p:cNvPr id="7" name="Placeholder Picture 1">
            <a:extLst>
              <a:ext uri="{FF2B5EF4-FFF2-40B4-BE49-F238E27FC236}">
                <a16:creationId xmlns:a16="http://schemas.microsoft.com/office/drawing/2014/main" id="{1C2D9738-8F84-E3F2-7980-366FDE871D10}"/>
              </a:ext>
            </a:extLst>
          </p:cNvPr>
          <p:cNvSpPr>
            <a:spLocks noGrp="1"/>
          </p:cNvSpPr>
          <p:nvPr>
            <p:ph type="pic" sz="quarter" idx="12" hasCustomPrompt="1"/>
          </p:nvPr>
        </p:nvSpPr>
        <p:spPr>
          <a:xfrm>
            <a:off x="334434" y="1460500"/>
            <a:ext cx="5617633" cy="1396992"/>
          </a:xfrm>
          <a:prstGeom prst="rect">
            <a:avLst/>
          </a:prstGeom>
        </p:spPr>
        <p:txBody>
          <a:bodyPr/>
          <a:lstStyle>
            <a:lvl1pPr marL="0" indent="0">
              <a:buNone/>
              <a:defRPr/>
            </a:lvl1pPr>
          </a:lstStyle>
          <a:p>
            <a:pPr marL="241294" marR="0" lvl="0" indent="-241294" algn="l" defTabSz="251964" rtl="0" eaLnBrk="1" fontAlgn="auto" latinLnBrk="0" hangingPunct="1">
              <a:lnSpc>
                <a:spcPct val="100000"/>
              </a:lnSpc>
              <a:spcBef>
                <a:spcPct val="20000"/>
              </a:spcBef>
              <a:spcAft>
                <a:spcPts val="0"/>
              </a:spcAft>
              <a:buClr>
                <a:schemeClr val="accent1"/>
              </a:buClr>
              <a:buSzPct val="100000"/>
              <a:buFont typeface="Wingdings" pitchFamily="2" charset="2"/>
              <a:buChar char="§"/>
              <a:tabLst/>
              <a:defRPr/>
            </a:pPr>
            <a:r>
              <a:rPr lang="en-GB" dirty="0"/>
              <a:t>Insert picture here</a:t>
            </a:r>
            <a:endParaRPr lang="de-DE" dirty="0"/>
          </a:p>
        </p:txBody>
      </p:sp>
      <p:sp>
        <p:nvSpPr>
          <p:cNvPr id="8" name="Titel 3">
            <a:extLst>
              <a:ext uri="{FF2B5EF4-FFF2-40B4-BE49-F238E27FC236}">
                <a16:creationId xmlns:a16="http://schemas.microsoft.com/office/drawing/2014/main" id="{7C6E1402-B039-D25A-3323-C6C1B4A789D0}"/>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EDIT MASTER TITLE FORMAT</a:t>
            </a:r>
            <a:endParaRPr lang="en-US" noProof="0" dirty="0"/>
          </a:p>
        </p:txBody>
      </p:sp>
      <p:sp>
        <p:nvSpPr>
          <p:cNvPr id="2" name="Fußzeilenplatzhalter 3">
            <a:extLst>
              <a:ext uri="{FF2B5EF4-FFF2-40B4-BE49-F238E27FC236}">
                <a16:creationId xmlns:a16="http://schemas.microsoft.com/office/drawing/2014/main" id="{D2296ABC-8DE4-E0BC-0A94-506205427725}"/>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9" name="Fußzeilenplatzhalter 3">
            <a:extLst>
              <a:ext uri="{FF2B5EF4-FFF2-40B4-BE49-F238E27FC236}">
                <a16:creationId xmlns:a16="http://schemas.microsoft.com/office/drawing/2014/main" id="{9BFC71EC-2105-636B-93CC-132B3FEB5ED3}"/>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11" name="Foliennummernplatzhalter 4">
            <a:extLst>
              <a:ext uri="{FF2B5EF4-FFF2-40B4-BE49-F238E27FC236}">
                <a16:creationId xmlns:a16="http://schemas.microsoft.com/office/drawing/2014/main" id="{7244671A-A2AB-CCE9-CA77-A70BA90E4C8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Placeholder Text">
            <a:extLst>
              <a:ext uri="{FF2B5EF4-FFF2-40B4-BE49-F238E27FC236}">
                <a16:creationId xmlns:a16="http://schemas.microsoft.com/office/drawing/2014/main" id="{82C8EF86-0425-4FC5-7134-54F56E4A3A69}"/>
              </a:ext>
            </a:extLst>
          </p:cNvPr>
          <p:cNvSpPr>
            <a:spLocks noGrp="1"/>
          </p:cNvSpPr>
          <p:nvPr>
            <p:ph sz="quarter" idx="15" hasCustomPrompt="1"/>
          </p:nvPr>
        </p:nvSpPr>
        <p:spPr>
          <a:xfrm>
            <a:off x="6239934" y="1460501"/>
            <a:ext cx="5617633" cy="3883471"/>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3135698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 Picture Split Big">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F224810B-0BFF-70B6-0508-73EE863B6769}"/>
              </a:ext>
            </a:extLst>
          </p:cNvPr>
          <p:cNvSpPr>
            <a:spLocks noGrp="1"/>
          </p:cNvSpPr>
          <p:nvPr>
            <p:ph type="pic" sz="quarter" idx="16" hasCustomPrompt="1"/>
          </p:nvPr>
        </p:nvSpPr>
        <p:spPr>
          <a:xfrm>
            <a:off x="0" y="0"/>
            <a:ext cx="12192000" cy="6867168"/>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37122 w 9144000"/>
              <a:gd name="connsiteY4" fmla="*/ 3813981 h 5143500"/>
              <a:gd name="connsiteX5" fmla="*/ 6121887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44000"/>
              <a:gd name="connsiteY0" fmla="*/ 0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8418099 w 9144000"/>
              <a:gd name="connsiteY8" fmla="*/ 0 h 51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50376">
                <a:moveTo>
                  <a:pt x="8418099" y="0"/>
                </a:moveTo>
                <a:lnTo>
                  <a:pt x="9144000" y="0"/>
                </a:lnTo>
                <a:lnTo>
                  <a:pt x="9144000" y="5143500"/>
                </a:lnTo>
                <a:lnTo>
                  <a:pt x="9143998" y="5143500"/>
                </a:lnTo>
                <a:lnTo>
                  <a:pt x="9137122" y="3813981"/>
                </a:lnTo>
                <a:lnTo>
                  <a:pt x="6775030" y="5150376"/>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260351"/>
            <a:ext cx="8428565" cy="1056215"/>
          </a:xfrm>
        </p:spPr>
        <p:txBody>
          <a:bodyPr/>
          <a:lstStyle>
            <a:lvl1pPr>
              <a:defRPr cap="all" baseline="0"/>
            </a:lvl1pPr>
          </a:lstStyle>
          <a:p>
            <a:r>
              <a:rPr lang="de-DE" noProof="0" dirty="0"/>
              <a:t>EDIT MASTER TITLE FORMAT</a:t>
            </a:r>
            <a:endParaRPr lang="en-US" noProof="0" dirty="0"/>
          </a:p>
        </p:txBody>
      </p:sp>
      <p:sp>
        <p:nvSpPr>
          <p:cNvPr id="7" name="Placeholder Text">
            <a:extLst>
              <a:ext uri="{FF2B5EF4-FFF2-40B4-BE49-F238E27FC236}">
                <a16:creationId xmlns:a16="http://schemas.microsoft.com/office/drawing/2014/main" id="{2C0FADE4-C733-116F-38F7-487E1975D55E}"/>
              </a:ext>
            </a:extLst>
          </p:cNvPr>
          <p:cNvSpPr>
            <a:spLocks noGrp="1"/>
          </p:cNvSpPr>
          <p:nvPr>
            <p:ph sz="quarter" idx="13" hasCustomPrompt="1"/>
          </p:nvPr>
        </p:nvSpPr>
        <p:spPr>
          <a:xfrm>
            <a:off x="334434" y="1460500"/>
            <a:ext cx="5388636" cy="1860027"/>
          </a:xfrm>
          <a:custGeom>
            <a:avLst/>
            <a:gdLst>
              <a:gd name="connsiteX0" fmla="*/ 0 w 4041477"/>
              <a:gd name="connsiteY0" fmla="*/ 0 h 1395020"/>
              <a:gd name="connsiteX1" fmla="*/ 4041477 w 4041477"/>
              <a:gd name="connsiteY1" fmla="*/ 0 h 1395020"/>
              <a:gd name="connsiteX2" fmla="*/ 4041477 w 4041477"/>
              <a:gd name="connsiteY2" fmla="*/ 1395020 h 1395020"/>
              <a:gd name="connsiteX3" fmla="*/ 0 w 4041477"/>
              <a:gd name="connsiteY3" fmla="*/ 1395020 h 1395020"/>
              <a:gd name="connsiteX4" fmla="*/ 0 w 4041477"/>
              <a:gd name="connsiteY4" fmla="*/ 0 h 1395020"/>
              <a:gd name="connsiteX0" fmla="*/ 0 w 4041477"/>
              <a:gd name="connsiteY0" fmla="*/ 0 h 1395020"/>
              <a:gd name="connsiteX1" fmla="*/ 4041477 w 4041477"/>
              <a:gd name="connsiteY1" fmla="*/ 0 h 1395020"/>
              <a:gd name="connsiteX2" fmla="*/ 3568666 w 4041477"/>
              <a:gd name="connsiteY2" fmla="*/ 1395020 h 1395020"/>
              <a:gd name="connsiteX3" fmla="*/ 0 w 4041477"/>
              <a:gd name="connsiteY3" fmla="*/ 1395020 h 1395020"/>
              <a:gd name="connsiteX4" fmla="*/ 0 w 4041477"/>
              <a:gd name="connsiteY4" fmla="*/ 0 h 1395020"/>
              <a:gd name="connsiteX0" fmla="*/ 0 w 4041477"/>
              <a:gd name="connsiteY0" fmla="*/ 0 h 1395020"/>
              <a:gd name="connsiteX1" fmla="*/ 4041477 w 4041477"/>
              <a:gd name="connsiteY1" fmla="*/ 0 h 1395020"/>
              <a:gd name="connsiteX2" fmla="*/ 3568666 w 4041477"/>
              <a:gd name="connsiteY2" fmla="*/ 1395020 h 1395020"/>
              <a:gd name="connsiteX3" fmla="*/ 3580734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3568666 w 4041477"/>
              <a:gd name="connsiteY2" fmla="*/ 1395020 h 1395020"/>
              <a:gd name="connsiteX3" fmla="*/ 3353249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4041477 w 4041477"/>
              <a:gd name="connsiteY2" fmla="*/ 1167535 h 1395020"/>
              <a:gd name="connsiteX3" fmla="*/ 3353249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4041477 w 4041477"/>
              <a:gd name="connsiteY2" fmla="*/ 1167535 h 1395020"/>
              <a:gd name="connsiteX3" fmla="*/ 3620878 w 4041477"/>
              <a:gd name="connsiteY3" fmla="*/ 1384657 h 1395020"/>
              <a:gd name="connsiteX4" fmla="*/ 0 w 4041477"/>
              <a:gd name="connsiteY4" fmla="*/ 1395020 h 1395020"/>
              <a:gd name="connsiteX5" fmla="*/ 0 w 4041477"/>
              <a:gd name="connsiteY5" fmla="*/ 0 h 139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1477" h="1395020">
                <a:moveTo>
                  <a:pt x="0" y="0"/>
                </a:moveTo>
                <a:lnTo>
                  <a:pt x="4041477" y="0"/>
                </a:lnTo>
                <a:lnTo>
                  <a:pt x="4041477" y="1167535"/>
                </a:lnTo>
                <a:lnTo>
                  <a:pt x="3620878" y="1384657"/>
                </a:lnTo>
                <a:lnTo>
                  <a:pt x="0" y="1395020"/>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2" name="Fußzeilenplatzhalter 3">
            <a:extLst>
              <a:ext uri="{FF2B5EF4-FFF2-40B4-BE49-F238E27FC236}">
                <a16:creationId xmlns:a16="http://schemas.microsoft.com/office/drawing/2014/main" id="{604ACDBF-38D5-9E7B-3E04-7DE30E6741BC}"/>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154DF9FB-EC33-D3D3-F270-B349E8E84A59}"/>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9" name="Foliennummernplatzhalter 4">
            <a:extLst>
              <a:ext uri="{FF2B5EF4-FFF2-40B4-BE49-F238E27FC236}">
                <a16:creationId xmlns:a16="http://schemas.microsoft.com/office/drawing/2014/main" id="{B048FF24-6BB4-89F6-1750-8688A3B81EB9}"/>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10469895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 2 Picture Split Big">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F224810B-0BFF-70B6-0508-73EE863B6769}"/>
              </a:ext>
            </a:extLst>
          </p:cNvPr>
          <p:cNvSpPr>
            <a:spLocks noGrp="1"/>
          </p:cNvSpPr>
          <p:nvPr>
            <p:ph type="pic" sz="quarter" idx="16" hasCustomPrompt="1"/>
          </p:nvPr>
        </p:nvSpPr>
        <p:spPr>
          <a:xfrm>
            <a:off x="0" y="-4584"/>
            <a:ext cx="12192000" cy="6867168"/>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37122 w 9144000"/>
              <a:gd name="connsiteY4" fmla="*/ 3813981 h 5143500"/>
              <a:gd name="connsiteX5" fmla="*/ 6121887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44000"/>
              <a:gd name="connsiteY0" fmla="*/ 0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8418099 w 9144000"/>
              <a:gd name="connsiteY8" fmla="*/ 0 h 51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50376">
                <a:moveTo>
                  <a:pt x="8418099" y="0"/>
                </a:moveTo>
                <a:lnTo>
                  <a:pt x="9144000" y="0"/>
                </a:lnTo>
                <a:lnTo>
                  <a:pt x="9144000" y="5143500"/>
                </a:lnTo>
                <a:lnTo>
                  <a:pt x="9143998" y="5143500"/>
                </a:lnTo>
                <a:lnTo>
                  <a:pt x="9137122" y="3813981"/>
                </a:lnTo>
                <a:lnTo>
                  <a:pt x="6775030" y="5150376"/>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260351"/>
            <a:ext cx="8428565" cy="1056215"/>
          </a:xfrm>
        </p:spPr>
        <p:txBody>
          <a:bodyPr/>
          <a:lstStyle>
            <a:lvl1pPr>
              <a:defRPr cap="all" baseline="0"/>
            </a:lvl1pPr>
          </a:lstStyle>
          <a:p>
            <a:r>
              <a:rPr lang="de-DE" noProof="0" dirty="0"/>
              <a:t>EDIT MASTER TITLE FORMAT</a:t>
            </a:r>
            <a:endParaRPr lang="en-US" noProof="0" dirty="0"/>
          </a:p>
        </p:txBody>
      </p:sp>
      <p:sp>
        <p:nvSpPr>
          <p:cNvPr id="2" name="Fußzeilenplatzhalter 3">
            <a:extLst>
              <a:ext uri="{FF2B5EF4-FFF2-40B4-BE49-F238E27FC236}">
                <a16:creationId xmlns:a16="http://schemas.microsoft.com/office/drawing/2014/main" id="{604ACDBF-38D5-9E7B-3E04-7DE30E6741BC}"/>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154DF9FB-EC33-D3D3-F270-B349E8E84A59}"/>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9" name="Foliennummernplatzhalter 4">
            <a:extLst>
              <a:ext uri="{FF2B5EF4-FFF2-40B4-BE49-F238E27FC236}">
                <a16:creationId xmlns:a16="http://schemas.microsoft.com/office/drawing/2014/main" id="{B048FF24-6BB4-89F6-1750-8688A3B81EB9}"/>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4" name="Bildplatzhalter 14">
            <a:extLst>
              <a:ext uri="{FF2B5EF4-FFF2-40B4-BE49-F238E27FC236}">
                <a16:creationId xmlns:a16="http://schemas.microsoft.com/office/drawing/2014/main" id="{40509BEE-8BFF-8755-962D-C8A66FF114A6}"/>
              </a:ext>
            </a:extLst>
          </p:cNvPr>
          <p:cNvSpPr>
            <a:spLocks noGrp="1"/>
          </p:cNvSpPr>
          <p:nvPr>
            <p:ph type="pic" sz="quarter" idx="17" hasCustomPrompt="1"/>
          </p:nvPr>
        </p:nvSpPr>
        <p:spPr>
          <a:xfrm>
            <a:off x="2128929" y="1165728"/>
            <a:ext cx="10069100" cy="5699491"/>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37122 w 9144000"/>
              <a:gd name="connsiteY4" fmla="*/ 3813981 h 5143500"/>
              <a:gd name="connsiteX5" fmla="*/ 6121887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44000"/>
              <a:gd name="connsiteY0" fmla="*/ 0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8418099 w 9144000"/>
              <a:gd name="connsiteY8" fmla="*/ 0 h 5150376"/>
              <a:gd name="connsiteX0" fmla="*/ 7551825 w 9144000"/>
              <a:gd name="connsiteY0" fmla="*/ 488139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7551825 w 9144000"/>
              <a:gd name="connsiteY8" fmla="*/ 488139 h 5150376"/>
              <a:gd name="connsiteX0" fmla="*/ 7551825 w 9144000"/>
              <a:gd name="connsiteY0" fmla="*/ 0 h 4662237"/>
              <a:gd name="connsiteX1" fmla="*/ 7542082 w 9144000"/>
              <a:gd name="connsiteY1" fmla="*/ 1471290 h 4662237"/>
              <a:gd name="connsiteX2" fmla="*/ 9144000 w 9144000"/>
              <a:gd name="connsiteY2" fmla="*/ 4655361 h 4662237"/>
              <a:gd name="connsiteX3" fmla="*/ 9143998 w 9144000"/>
              <a:gd name="connsiteY3" fmla="*/ 4655361 h 4662237"/>
              <a:gd name="connsiteX4" fmla="*/ 9137122 w 9144000"/>
              <a:gd name="connsiteY4" fmla="*/ 3325842 h 4662237"/>
              <a:gd name="connsiteX5" fmla="*/ 6775030 w 9144000"/>
              <a:gd name="connsiteY5" fmla="*/ 4662237 h 4662237"/>
              <a:gd name="connsiteX6" fmla="*/ 0 w 9144000"/>
              <a:gd name="connsiteY6" fmla="*/ 4655361 h 4662237"/>
              <a:gd name="connsiteX7" fmla="*/ 0 w 9144000"/>
              <a:gd name="connsiteY7" fmla="*/ 4268536 h 4662237"/>
              <a:gd name="connsiteX8" fmla="*/ 7551825 w 9144000"/>
              <a:gd name="connsiteY8" fmla="*/ 0 h 4662237"/>
              <a:gd name="connsiteX0" fmla="*/ 7551825 w 9749014"/>
              <a:gd name="connsiteY0" fmla="*/ 0 h 4662237"/>
              <a:gd name="connsiteX1" fmla="*/ 7542082 w 9749014"/>
              <a:gd name="connsiteY1" fmla="*/ 1471290 h 4662237"/>
              <a:gd name="connsiteX2" fmla="*/ 9144000 w 9749014"/>
              <a:gd name="connsiteY2" fmla="*/ 4655361 h 4662237"/>
              <a:gd name="connsiteX3" fmla="*/ 9749014 w 9749014"/>
              <a:gd name="connsiteY3" fmla="*/ 3740961 h 4662237"/>
              <a:gd name="connsiteX4" fmla="*/ 9137122 w 9749014"/>
              <a:gd name="connsiteY4" fmla="*/ 3325842 h 4662237"/>
              <a:gd name="connsiteX5" fmla="*/ 6775030 w 9749014"/>
              <a:gd name="connsiteY5" fmla="*/ 4662237 h 4662237"/>
              <a:gd name="connsiteX6" fmla="*/ 0 w 9749014"/>
              <a:gd name="connsiteY6" fmla="*/ 4655361 h 4662237"/>
              <a:gd name="connsiteX7" fmla="*/ 0 w 9749014"/>
              <a:gd name="connsiteY7" fmla="*/ 4268536 h 4662237"/>
              <a:gd name="connsiteX8" fmla="*/ 7551825 w 9749014"/>
              <a:gd name="connsiteY8" fmla="*/ 0 h 4662237"/>
              <a:gd name="connsiteX0" fmla="*/ 7551825 w 9749014"/>
              <a:gd name="connsiteY0" fmla="*/ 0 h 4662237"/>
              <a:gd name="connsiteX1" fmla="*/ 7542082 w 9749014"/>
              <a:gd name="connsiteY1" fmla="*/ 1471290 h 4662237"/>
              <a:gd name="connsiteX2" fmla="*/ 7542081 w 9749014"/>
              <a:gd name="connsiteY2" fmla="*/ 2778435 h 4662237"/>
              <a:gd name="connsiteX3" fmla="*/ 9749014 w 9749014"/>
              <a:gd name="connsiteY3" fmla="*/ 3740961 h 4662237"/>
              <a:gd name="connsiteX4" fmla="*/ 9137122 w 9749014"/>
              <a:gd name="connsiteY4" fmla="*/ 3325842 h 4662237"/>
              <a:gd name="connsiteX5" fmla="*/ 6775030 w 9749014"/>
              <a:gd name="connsiteY5" fmla="*/ 4662237 h 4662237"/>
              <a:gd name="connsiteX6" fmla="*/ 0 w 9749014"/>
              <a:gd name="connsiteY6" fmla="*/ 4655361 h 4662237"/>
              <a:gd name="connsiteX7" fmla="*/ 0 w 9749014"/>
              <a:gd name="connsiteY7" fmla="*/ 4268536 h 4662237"/>
              <a:gd name="connsiteX8" fmla="*/ 7551825 w 9749014"/>
              <a:gd name="connsiteY8" fmla="*/ 0 h 4662237"/>
              <a:gd name="connsiteX0" fmla="*/ 7551825 w 9137122"/>
              <a:gd name="connsiteY0" fmla="*/ 0 h 4662237"/>
              <a:gd name="connsiteX1" fmla="*/ 7542082 w 9137122"/>
              <a:gd name="connsiteY1" fmla="*/ 1471290 h 4662237"/>
              <a:gd name="connsiteX2" fmla="*/ 7542081 w 9137122"/>
              <a:gd name="connsiteY2" fmla="*/ 2778435 h 4662237"/>
              <a:gd name="connsiteX3" fmla="*/ 7535204 w 9137122"/>
              <a:gd name="connsiteY3" fmla="*/ 2936564 h 4662237"/>
              <a:gd name="connsiteX4" fmla="*/ 9137122 w 9137122"/>
              <a:gd name="connsiteY4" fmla="*/ 3325842 h 4662237"/>
              <a:gd name="connsiteX5" fmla="*/ 6775030 w 9137122"/>
              <a:gd name="connsiteY5" fmla="*/ 4662237 h 4662237"/>
              <a:gd name="connsiteX6" fmla="*/ 0 w 9137122"/>
              <a:gd name="connsiteY6" fmla="*/ 4655361 h 4662237"/>
              <a:gd name="connsiteX7" fmla="*/ 0 w 9137122"/>
              <a:gd name="connsiteY7" fmla="*/ 4268536 h 4662237"/>
              <a:gd name="connsiteX8" fmla="*/ 7551825 w 9137122"/>
              <a:gd name="connsiteY8" fmla="*/ 0 h 4662237"/>
              <a:gd name="connsiteX0" fmla="*/ 7551825 w 7551825"/>
              <a:gd name="connsiteY0" fmla="*/ 0 h 4662237"/>
              <a:gd name="connsiteX1" fmla="*/ 7542082 w 7551825"/>
              <a:gd name="connsiteY1" fmla="*/ 1471290 h 4662237"/>
              <a:gd name="connsiteX2" fmla="*/ 7542081 w 7551825"/>
              <a:gd name="connsiteY2" fmla="*/ 2778435 h 4662237"/>
              <a:gd name="connsiteX3" fmla="*/ 7535204 w 7551825"/>
              <a:gd name="connsiteY3" fmla="*/ 2936564 h 4662237"/>
              <a:gd name="connsiteX4" fmla="*/ 5190764 w 7551825"/>
              <a:gd name="connsiteY4" fmla="*/ 4274618 h 4662237"/>
              <a:gd name="connsiteX5" fmla="*/ 6775030 w 7551825"/>
              <a:gd name="connsiteY5" fmla="*/ 4662237 h 4662237"/>
              <a:gd name="connsiteX6" fmla="*/ 0 w 7551825"/>
              <a:gd name="connsiteY6" fmla="*/ 4655361 h 4662237"/>
              <a:gd name="connsiteX7" fmla="*/ 0 w 7551825"/>
              <a:gd name="connsiteY7" fmla="*/ 4268536 h 4662237"/>
              <a:gd name="connsiteX8" fmla="*/ 7551825 w 7551825"/>
              <a:gd name="connsiteY8" fmla="*/ 0 h 4662237"/>
              <a:gd name="connsiteX0" fmla="*/ 7551825 w 7551825"/>
              <a:gd name="connsiteY0" fmla="*/ 0 h 4655361"/>
              <a:gd name="connsiteX1" fmla="*/ 7542082 w 7551825"/>
              <a:gd name="connsiteY1" fmla="*/ 1471290 h 4655361"/>
              <a:gd name="connsiteX2" fmla="*/ 7542081 w 7551825"/>
              <a:gd name="connsiteY2" fmla="*/ 2778435 h 4655361"/>
              <a:gd name="connsiteX3" fmla="*/ 7535204 w 7551825"/>
              <a:gd name="connsiteY3" fmla="*/ 2936564 h 4655361"/>
              <a:gd name="connsiteX4" fmla="*/ 5190764 w 7551825"/>
              <a:gd name="connsiteY4" fmla="*/ 4274618 h 4655361"/>
              <a:gd name="connsiteX5" fmla="*/ 3474940 w 7551825"/>
              <a:gd name="connsiteY5" fmla="*/ 4270352 h 4655361"/>
              <a:gd name="connsiteX6" fmla="*/ 0 w 7551825"/>
              <a:gd name="connsiteY6" fmla="*/ 4655361 h 4655361"/>
              <a:gd name="connsiteX7" fmla="*/ 0 w 7551825"/>
              <a:gd name="connsiteY7" fmla="*/ 4268536 h 4655361"/>
              <a:gd name="connsiteX8" fmla="*/ 7551825 w 7551825"/>
              <a:gd name="connsiteY8" fmla="*/ 0 h 4655361"/>
              <a:gd name="connsiteX0" fmla="*/ 7551825 w 7551825"/>
              <a:gd name="connsiteY0" fmla="*/ 0 h 4274618"/>
              <a:gd name="connsiteX1" fmla="*/ 7542082 w 7551825"/>
              <a:gd name="connsiteY1" fmla="*/ 1471290 h 4274618"/>
              <a:gd name="connsiteX2" fmla="*/ 7542081 w 7551825"/>
              <a:gd name="connsiteY2" fmla="*/ 2778435 h 4274618"/>
              <a:gd name="connsiteX3" fmla="*/ 7535204 w 7551825"/>
              <a:gd name="connsiteY3" fmla="*/ 2936564 h 4274618"/>
              <a:gd name="connsiteX4" fmla="*/ 5190764 w 7551825"/>
              <a:gd name="connsiteY4" fmla="*/ 4274618 h 4274618"/>
              <a:gd name="connsiteX5" fmla="*/ 3474940 w 7551825"/>
              <a:gd name="connsiteY5" fmla="*/ 4270352 h 4274618"/>
              <a:gd name="connsiteX6" fmla="*/ 0 w 7551825"/>
              <a:gd name="connsiteY6" fmla="*/ 4268536 h 4274618"/>
              <a:gd name="connsiteX7" fmla="*/ 7551825 w 7551825"/>
              <a:gd name="connsiteY7" fmla="*/ 0 h 4274618"/>
              <a:gd name="connsiteX0" fmla="*/ 7551825 w 7551825"/>
              <a:gd name="connsiteY0" fmla="*/ 0 h 4274618"/>
              <a:gd name="connsiteX1" fmla="*/ 7542082 w 7551825"/>
              <a:gd name="connsiteY1" fmla="*/ 1471290 h 4274618"/>
              <a:gd name="connsiteX2" fmla="*/ 7542081 w 7551825"/>
              <a:gd name="connsiteY2" fmla="*/ 2778435 h 4274618"/>
              <a:gd name="connsiteX3" fmla="*/ 7535204 w 7551825"/>
              <a:gd name="connsiteY3" fmla="*/ 2936564 h 4274618"/>
              <a:gd name="connsiteX4" fmla="*/ 5190764 w 7551825"/>
              <a:gd name="connsiteY4" fmla="*/ 4274618 h 4274618"/>
              <a:gd name="connsiteX5" fmla="*/ 0 w 7551825"/>
              <a:gd name="connsiteY5" fmla="*/ 4268536 h 4274618"/>
              <a:gd name="connsiteX6" fmla="*/ 7551825 w 7551825"/>
              <a:gd name="connsiteY6" fmla="*/ 0 h 4274618"/>
              <a:gd name="connsiteX0" fmla="*/ 7551825 w 7551825"/>
              <a:gd name="connsiteY0" fmla="*/ 0 h 4274618"/>
              <a:gd name="connsiteX1" fmla="*/ 7542082 w 7551825"/>
              <a:gd name="connsiteY1" fmla="*/ 1471290 h 4274618"/>
              <a:gd name="connsiteX2" fmla="*/ 7542081 w 7551825"/>
              <a:gd name="connsiteY2" fmla="*/ 2778435 h 4274618"/>
              <a:gd name="connsiteX3" fmla="*/ 5190764 w 7551825"/>
              <a:gd name="connsiteY3" fmla="*/ 4274618 h 4274618"/>
              <a:gd name="connsiteX4" fmla="*/ 0 w 7551825"/>
              <a:gd name="connsiteY4" fmla="*/ 4268536 h 4274618"/>
              <a:gd name="connsiteX5" fmla="*/ 7551825 w 7551825"/>
              <a:gd name="connsiteY5" fmla="*/ 0 h 4274618"/>
              <a:gd name="connsiteX0" fmla="*/ 7551825 w 7551825"/>
              <a:gd name="connsiteY0" fmla="*/ 0 h 4274618"/>
              <a:gd name="connsiteX1" fmla="*/ 7542082 w 7551825"/>
              <a:gd name="connsiteY1" fmla="*/ 1471290 h 4274618"/>
              <a:gd name="connsiteX2" fmla="*/ 7542081 w 7551825"/>
              <a:gd name="connsiteY2" fmla="*/ 2943439 h 4274618"/>
              <a:gd name="connsiteX3" fmla="*/ 5190764 w 7551825"/>
              <a:gd name="connsiteY3" fmla="*/ 4274618 h 4274618"/>
              <a:gd name="connsiteX4" fmla="*/ 0 w 7551825"/>
              <a:gd name="connsiteY4" fmla="*/ 4268536 h 4274618"/>
              <a:gd name="connsiteX5" fmla="*/ 7551825 w 7551825"/>
              <a:gd name="connsiteY5" fmla="*/ 0 h 42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825" h="4274618">
                <a:moveTo>
                  <a:pt x="7551825" y="0"/>
                </a:moveTo>
                <a:cubicBezTo>
                  <a:pt x="7548577" y="490430"/>
                  <a:pt x="7545330" y="980860"/>
                  <a:pt x="7542082" y="1471290"/>
                </a:cubicBezTo>
                <a:cubicBezTo>
                  <a:pt x="7542082" y="1907005"/>
                  <a:pt x="7542081" y="2507724"/>
                  <a:pt x="7542081" y="2943439"/>
                </a:cubicBezTo>
                <a:lnTo>
                  <a:pt x="5190764" y="4274618"/>
                </a:lnTo>
                <a:lnTo>
                  <a:pt x="0" y="4268536"/>
                </a:lnTo>
                <a:lnTo>
                  <a:pt x="7551825"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5" name="Placeholder Text">
            <a:extLst>
              <a:ext uri="{FF2B5EF4-FFF2-40B4-BE49-F238E27FC236}">
                <a16:creationId xmlns:a16="http://schemas.microsoft.com/office/drawing/2014/main" id="{E9B8D190-30F7-D2A4-794A-1883FF92FC71}"/>
              </a:ext>
            </a:extLst>
          </p:cNvPr>
          <p:cNvSpPr>
            <a:spLocks noGrp="1"/>
          </p:cNvSpPr>
          <p:nvPr>
            <p:ph sz="quarter" idx="13" hasCustomPrompt="1"/>
          </p:nvPr>
        </p:nvSpPr>
        <p:spPr>
          <a:xfrm>
            <a:off x="334434" y="1460500"/>
            <a:ext cx="5388636" cy="1860027"/>
          </a:xfrm>
          <a:custGeom>
            <a:avLst/>
            <a:gdLst>
              <a:gd name="connsiteX0" fmla="*/ 0 w 4041477"/>
              <a:gd name="connsiteY0" fmla="*/ 0 h 1395020"/>
              <a:gd name="connsiteX1" fmla="*/ 4041477 w 4041477"/>
              <a:gd name="connsiteY1" fmla="*/ 0 h 1395020"/>
              <a:gd name="connsiteX2" fmla="*/ 4041477 w 4041477"/>
              <a:gd name="connsiteY2" fmla="*/ 1395020 h 1395020"/>
              <a:gd name="connsiteX3" fmla="*/ 0 w 4041477"/>
              <a:gd name="connsiteY3" fmla="*/ 1395020 h 1395020"/>
              <a:gd name="connsiteX4" fmla="*/ 0 w 4041477"/>
              <a:gd name="connsiteY4" fmla="*/ 0 h 1395020"/>
              <a:gd name="connsiteX0" fmla="*/ 0 w 4041477"/>
              <a:gd name="connsiteY0" fmla="*/ 0 h 1395020"/>
              <a:gd name="connsiteX1" fmla="*/ 4041477 w 4041477"/>
              <a:gd name="connsiteY1" fmla="*/ 0 h 1395020"/>
              <a:gd name="connsiteX2" fmla="*/ 3568666 w 4041477"/>
              <a:gd name="connsiteY2" fmla="*/ 1395020 h 1395020"/>
              <a:gd name="connsiteX3" fmla="*/ 0 w 4041477"/>
              <a:gd name="connsiteY3" fmla="*/ 1395020 h 1395020"/>
              <a:gd name="connsiteX4" fmla="*/ 0 w 4041477"/>
              <a:gd name="connsiteY4" fmla="*/ 0 h 1395020"/>
              <a:gd name="connsiteX0" fmla="*/ 0 w 4041477"/>
              <a:gd name="connsiteY0" fmla="*/ 0 h 1395020"/>
              <a:gd name="connsiteX1" fmla="*/ 4041477 w 4041477"/>
              <a:gd name="connsiteY1" fmla="*/ 0 h 1395020"/>
              <a:gd name="connsiteX2" fmla="*/ 3568666 w 4041477"/>
              <a:gd name="connsiteY2" fmla="*/ 1395020 h 1395020"/>
              <a:gd name="connsiteX3" fmla="*/ 3580734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3568666 w 4041477"/>
              <a:gd name="connsiteY2" fmla="*/ 1395020 h 1395020"/>
              <a:gd name="connsiteX3" fmla="*/ 3353249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4041477 w 4041477"/>
              <a:gd name="connsiteY2" fmla="*/ 1167535 h 1395020"/>
              <a:gd name="connsiteX3" fmla="*/ 3353249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4041477 w 4041477"/>
              <a:gd name="connsiteY2" fmla="*/ 1167535 h 1395020"/>
              <a:gd name="connsiteX3" fmla="*/ 3620878 w 4041477"/>
              <a:gd name="connsiteY3" fmla="*/ 1384657 h 1395020"/>
              <a:gd name="connsiteX4" fmla="*/ 0 w 4041477"/>
              <a:gd name="connsiteY4" fmla="*/ 1395020 h 1395020"/>
              <a:gd name="connsiteX5" fmla="*/ 0 w 4041477"/>
              <a:gd name="connsiteY5" fmla="*/ 0 h 139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1477" h="1395020">
                <a:moveTo>
                  <a:pt x="0" y="0"/>
                </a:moveTo>
                <a:lnTo>
                  <a:pt x="4041477" y="0"/>
                </a:lnTo>
                <a:lnTo>
                  <a:pt x="4041477" y="1167535"/>
                </a:lnTo>
                <a:lnTo>
                  <a:pt x="3620878" y="1384657"/>
                </a:lnTo>
                <a:lnTo>
                  <a:pt x="0" y="1395020"/>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2834059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FFA93-5ABB-44A1-9CC3-15C3C9600C9F}"/>
              </a:ext>
            </a:extLst>
          </p:cNvPr>
          <p:cNvSpPr>
            <a:spLocks noGrp="1"/>
          </p:cNvSpPr>
          <p:nvPr>
            <p:ph type="title" hasCustomPrompt="1"/>
          </p:nvPr>
        </p:nvSpPr>
        <p:spPr/>
        <p:txBody>
          <a:bodyPr/>
          <a:lstStyle>
            <a:lvl1pPr>
              <a:defRPr/>
            </a:lvl1pPr>
          </a:lstStyle>
          <a:p>
            <a:r>
              <a:rPr lang="de-DE" dirty="0"/>
              <a:t>Mastertitelformat bearbeiten</a:t>
            </a:r>
            <a:br>
              <a:rPr lang="de-DE" dirty="0"/>
            </a:br>
            <a:endParaRPr lang="en-GB" dirty="0"/>
          </a:p>
        </p:txBody>
      </p:sp>
      <p:sp>
        <p:nvSpPr>
          <p:cNvPr id="3" name="Foliennummernplatzhalter 2">
            <a:extLst>
              <a:ext uri="{FF2B5EF4-FFF2-40B4-BE49-F238E27FC236}">
                <a16:creationId xmlns:a16="http://schemas.microsoft.com/office/drawing/2014/main" id="{DFE0D8E5-975E-4974-B4FA-19DA6AEDC427}"/>
              </a:ext>
            </a:extLst>
          </p:cNvPr>
          <p:cNvSpPr>
            <a:spLocks noGrp="1"/>
          </p:cNvSpPr>
          <p:nvPr>
            <p:ph type="sldNum" sz="quarter" idx="10"/>
          </p:nvPr>
        </p:nvSpPr>
        <p:spPr/>
        <p:txBody>
          <a:bodyPr/>
          <a:lstStyle/>
          <a:p>
            <a:fld id="{059FC275-5BAA-4D62-B4E5-354BDE96CDDB}" type="slidenum">
              <a:rPr lang="de-DE" smtClean="0"/>
              <a:pPr/>
              <a:t>‹Nr.›</a:t>
            </a:fld>
            <a:endParaRPr lang="de-DE" dirty="0"/>
          </a:p>
        </p:txBody>
      </p:sp>
      <p:sp>
        <p:nvSpPr>
          <p:cNvPr id="12" name="Oval 32">
            <a:extLst>
              <a:ext uri="{FF2B5EF4-FFF2-40B4-BE49-F238E27FC236}">
                <a16:creationId xmlns:a16="http://schemas.microsoft.com/office/drawing/2014/main" id="{FF7B18BD-C201-403B-AC19-ACFD79A0FDAC}"/>
              </a:ext>
            </a:extLst>
          </p:cNvPr>
          <p:cNvSpPr>
            <a:spLocks noChangeAspect="1"/>
          </p:cNvSpPr>
          <p:nvPr userDrawn="1"/>
        </p:nvSpPr>
        <p:spPr>
          <a:xfrm>
            <a:off x="3920809" y="5616761"/>
            <a:ext cx="295945" cy="2958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2400" dirty="0">
              <a:latin typeface="+mj-lt"/>
            </a:endParaRPr>
          </a:p>
        </p:txBody>
      </p:sp>
      <p:sp>
        <p:nvSpPr>
          <p:cNvPr id="20" name="Triangle 47">
            <a:extLst>
              <a:ext uri="{FF2B5EF4-FFF2-40B4-BE49-F238E27FC236}">
                <a16:creationId xmlns:a16="http://schemas.microsoft.com/office/drawing/2014/main" id="{BC0AAE35-612D-49D6-B276-EB8979AA6665}"/>
              </a:ext>
            </a:extLst>
          </p:cNvPr>
          <p:cNvSpPr/>
          <p:nvPr userDrawn="1"/>
        </p:nvSpPr>
        <p:spPr>
          <a:xfrm rot="5400000">
            <a:off x="3964981" y="5723665"/>
            <a:ext cx="157892" cy="1361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2400" dirty="0">
              <a:latin typeface="+mj-lt"/>
            </a:endParaRPr>
          </a:p>
        </p:txBody>
      </p:sp>
      <p:sp>
        <p:nvSpPr>
          <p:cNvPr id="21" name="Placeholder Text">
            <a:extLst>
              <a:ext uri="{FF2B5EF4-FFF2-40B4-BE49-F238E27FC236}">
                <a16:creationId xmlns:a16="http://schemas.microsoft.com/office/drawing/2014/main" id="{44B263C6-3DC6-4CE0-949B-05B29A2E53AD}"/>
              </a:ext>
            </a:extLst>
          </p:cNvPr>
          <p:cNvSpPr>
            <a:spLocks noGrp="1"/>
          </p:cNvSpPr>
          <p:nvPr>
            <p:ph type="body" sz="quarter" idx="11" hasCustomPrompt="1"/>
          </p:nvPr>
        </p:nvSpPr>
        <p:spPr>
          <a:xfrm>
            <a:off x="334434" y="1316567"/>
            <a:ext cx="11523133" cy="4751919"/>
          </a:xfrm>
        </p:spPr>
        <p:txBody>
          <a:bodyPr/>
          <a:lstStyle>
            <a:lvl1pPr marL="0" marR="0" indent="0" algn="l" defTabSz="251878" rtl="0" eaLnBrk="1" fontAlgn="auto" latinLnBrk="0" hangingPunct="1">
              <a:lnSpc>
                <a:spcPct val="200000"/>
              </a:lnSpc>
              <a:spcBef>
                <a:spcPts val="0"/>
              </a:spcBef>
              <a:spcAft>
                <a:spcPts val="0"/>
              </a:spcAft>
              <a:buClrTx/>
              <a:buSzPct val="99000"/>
              <a:buFont typeface="Arial" panose="020B0604020202020204" pitchFamily="34" charset="0"/>
              <a:buNone/>
              <a:tabLst/>
              <a:defRPr/>
            </a:lvl1pPr>
          </a:lstStyle>
          <a:p>
            <a:pPr lvl="0"/>
            <a:r>
              <a:rPr lang="de-DE" dirty="0"/>
              <a:t>XX:XX – XX:XX Uhr	Topic 1</a:t>
            </a:r>
          </a:p>
          <a:p>
            <a:pPr lvl="0"/>
            <a:r>
              <a:rPr lang="de-DE" dirty="0"/>
              <a:t>XX:XX – XX:XX Uhr	Topic 1</a:t>
            </a:r>
          </a:p>
          <a:p>
            <a:pPr marL="0" marR="0" lvl="0" indent="0" algn="l" defTabSz="251878" rtl="0" eaLnBrk="1" fontAlgn="auto" latinLnBrk="0" hangingPunct="1">
              <a:lnSpc>
                <a:spcPct val="200000"/>
              </a:lnSpc>
              <a:spcBef>
                <a:spcPts val="0"/>
              </a:spcBef>
              <a:spcAft>
                <a:spcPts val="0"/>
              </a:spcAft>
              <a:buClrTx/>
              <a:buSzPct val="99000"/>
              <a:buFont typeface="Arial" panose="020B0604020202020204" pitchFamily="34" charset="0"/>
              <a:buNone/>
              <a:tabLst/>
              <a:defRPr/>
            </a:pPr>
            <a:r>
              <a:rPr lang="de-DE" dirty="0"/>
              <a:t>XX:XX – XX:XX Uhr	Topic 1</a:t>
            </a:r>
          </a:p>
          <a:p>
            <a:pPr marL="0" marR="0" lvl="0" indent="0" algn="l" defTabSz="251878" rtl="0" eaLnBrk="1" fontAlgn="auto" latinLnBrk="0" hangingPunct="1">
              <a:lnSpc>
                <a:spcPct val="200000"/>
              </a:lnSpc>
              <a:spcBef>
                <a:spcPts val="0"/>
              </a:spcBef>
              <a:spcAft>
                <a:spcPts val="0"/>
              </a:spcAft>
              <a:buClrTx/>
              <a:buSzPct val="99000"/>
              <a:buFont typeface="Arial" panose="020B0604020202020204" pitchFamily="34" charset="0"/>
              <a:buNone/>
              <a:tabLst/>
              <a:defRPr/>
            </a:pPr>
            <a:r>
              <a:rPr lang="de-DE" dirty="0"/>
              <a:t>XX:XX – XX:XX Uhr	Topic 1</a:t>
            </a:r>
          </a:p>
          <a:p>
            <a:pPr marL="0" marR="0" lvl="0" indent="0" algn="l" defTabSz="251878" rtl="0" eaLnBrk="1" fontAlgn="auto" latinLnBrk="0" hangingPunct="1">
              <a:lnSpc>
                <a:spcPct val="200000"/>
              </a:lnSpc>
              <a:spcBef>
                <a:spcPts val="0"/>
              </a:spcBef>
              <a:spcAft>
                <a:spcPts val="0"/>
              </a:spcAft>
              <a:buClrTx/>
              <a:buSzPct val="99000"/>
              <a:buFont typeface="Arial" panose="020B0604020202020204" pitchFamily="34" charset="0"/>
              <a:buNone/>
              <a:tabLst/>
              <a:defRPr/>
            </a:pPr>
            <a:r>
              <a:rPr lang="de-DE" dirty="0"/>
              <a:t>XX:XX – XX:XX Uhr	Topic 1</a:t>
            </a:r>
          </a:p>
          <a:p>
            <a:pPr marL="0" marR="0" lvl="0" indent="0" algn="l" defTabSz="251878" rtl="0" eaLnBrk="1" fontAlgn="auto" latinLnBrk="0" hangingPunct="1">
              <a:lnSpc>
                <a:spcPct val="200000"/>
              </a:lnSpc>
              <a:spcBef>
                <a:spcPts val="0"/>
              </a:spcBef>
              <a:spcAft>
                <a:spcPts val="0"/>
              </a:spcAft>
              <a:buClrTx/>
              <a:buSzPct val="99000"/>
              <a:buFont typeface="Arial" panose="020B0604020202020204" pitchFamily="34" charset="0"/>
              <a:buNone/>
              <a:tabLst/>
              <a:defRPr/>
            </a:pPr>
            <a:r>
              <a:rPr lang="de-DE" dirty="0"/>
              <a:t>XX:XX – XX:XX Uhr	Topic 1</a:t>
            </a:r>
          </a:p>
          <a:p>
            <a:pPr marL="0" marR="0" lvl="0" indent="0" algn="l" defTabSz="251878" rtl="0" eaLnBrk="1" fontAlgn="auto" latinLnBrk="0" hangingPunct="1">
              <a:lnSpc>
                <a:spcPct val="200000"/>
              </a:lnSpc>
              <a:spcBef>
                <a:spcPts val="0"/>
              </a:spcBef>
              <a:spcAft>
                <a:spcPts val="0"/>
              </a:spcAft>
              <a:buClrTx/>
              <a:buSzPct val="99000"/>
              <a:buFont typeface="Arial" panose="020B0604020202020204" pitchFamily="34" charset="0"/>
              <a:buNone/>
              <a:tabLst/>
              <a:defRPr/>
            </a:pPr>
            <a:r>
              <a:rPr lang="de-DE" dirty="0"/>
              <a:t>XX:XX – XX:XX Uhr	Topic 1</a:t>
            </a:r>
          </a:p>
          <a:p>
            <a:pPr marL="0" marR="0" lvl="0" indent="0" algn="l" defTabSz="251878" rtl="0" eaLnBrk="1" fontAlgn="auto" latinLnBrk="0" hangingPunct="1">
              <a:lnSpc>
                <a:spcPct val="200000"/>
              </a:lnSpc>
              <a:spcBef>
                <a:spcPts val="0"/>
              </a:spcBef>
              <a:spcAft>
                <a:spcPts val="0"/>
              </a:spcAft>
              <a:buClrTx/>
              <a:buSzPct val="99000"/>
              <a:buFont typeface="Arial" panose="020B0604020202020204" pitchFamily="34" charset="0"/>
              <a:buNone/>
              <a:tabLst/>
              <a:defRPr/>
            </a:pPr>
            <a:r>
              <a:rPr lang="de-DE" dirty="0"/>
              <a:t>XX:XX – XX:XX Uhr	Topic 1</a:t>
            </a:r>
          </a:p>
          <a:p>
            <a:pPr lvl="0"/>
            <a:endParaRPr lang="de-DE" dirty="0"/>
          </a:p>
        </p:txBody>
      </p:sp>
    </p:spTree>
    <p:custDataLst>
      <p:tags r:id="rId1"/>
    </p:custDataLst>
    <p:extLst>
      <p:ext uri="{BB962C8B-B14F-4D97-AF65-F5344CB8AC3E}">
        <p14:creationId xmlns:p14="http://schemas.microsoft.com/office/powerpoint/2010/main" val="14481079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A165F87-BA11-5ED4-EC0F-7370D63F89AA}"/>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n>
                <a:noFill/>
              </a:ln>
              <a:solidFill>
                <a:schemeClr val="accent1"/>
              </a:solidFill>
            </a:endParaRPr>
          </a:p>
        </p:txBody>
      </p:sp>
      <p:sp>
        <p:nvSpPr>
          <p:cNvPr id="10" name="Textplatzhalter 9">
            <a:extLst>
              <a:ext uri="{FF2B5EF4-FFF2-40B4-BE49-F238E27FC236}">
                <a16:creationId xmlns:a16="http://schemas.microsoft.com/office/drawing/2014/main" id="{0329240B-8FB7-238F-408E-9CEA9BC1789D}"/>
              </a:ext>
            </a:extLst>
          </p:cNvPr>
          <p:cNvSpPr>
            <a:spLocks noGrp="1"/>
          </p:cNvSpPr>
          <p:nvPr>
            <p:ph type="body" sz="quarter" idx="12" hasCustomPrompt="1"/>
          </p:nvPr>
        </p:nvSpPr>
        <p:spPr>
          <a:xfrm>
            <a:off x="334435" y="1924830"/>
            <a:ext cx="10911904" cy="1944229"/>
          </a:xfrm>
          <a:effectLst/>
        </p:spPr>
        <p:txBody>
          <a:bodyPr>
            <a:noAutofit/>
          </a:bodyPr>
          <a:lstStyle>
            <a:lvl1pPr marL="0" indent="0" algn="l">
              <a:buNone/>
              <a:defRPr sz="7466" b="1" cap="all" baseline="0">
                <a:solidFill>
                  <a:schemeClr val="bg1"/>
                </a:solidFill>
                <a:effectLst/>
              </a:defRPr>
            </a:lvl1pPr>
            <a:lvl2pPr marL="0" indent="0">
              <a:buNone/>
              <a:defRPr b="1"/>
            </a:lvl2pPr>
            <a:lvl3pPr marL="252378" indent="0">
              <a:buNone/>
              <a:defRPr b="1"/>
            </a:lvl3pPr>
            <a:lvl4pPr marL="503926" indent="0">
              <a:buNone/>
              <a:defRPr b="1"/>
            </a:lvl4pPr>
            <a:lvl5pPr marL="683896" indent="0">
              <a:buNone/>
              <a:defRPr b="1"/>
            </a:lvl5pPr>
          </a:lstStyle>
          <a:p>
            <a:r>
              <a:rPr lang="en-US" dirty="0"/>
              <a:t>Chapter Title</a:t>
            </a:r>
          </a:p>
        </p:txBody>
      </p:sp>
      <p:sp>
        <p:nvSpPr>
          <p:cNvPr id="11" name="Textplatzhalter 9">
            <a:extLst>
              <a:ext uri="{FF2B5EF4-FFF2-40B4-BE49-F238E27FC236}">
                <a16:creationId xmlns:a16="http://schemas.microsoft.com/office/drawing/2014/main" id="{BC08C25F-9A5B-9228-5D07-CAA955E323AD}"/>
              </a:ext>
            </a:extLst>
          </p:cNvPr>
          <p:cNvSpPr>
            <a:spLocks noGrp="1"/>
          </p:cNvSpPr>
          <p:nvPr>
            <p:ph type="body" sz="quarter" idx="13" hasCustomPrompt="1"/>
          </p:nvPr>
        </p:nvSpPr>
        <p:spPr>
          <a:xfrm>
            <a:off x="334434" y="340404"/>
            <a:ext cx="3108013" cy="1410243"/>
          </a:xfrm>
        </p:spPr>
        <p:txBody>
          <a:bodyPr>
            <a:noAutofit/>
          </a:bodyPr>
          <a:lstStyle>
            <a:lvl1pPr marL="0" indent="0" algn="l">
              <a:buNone/>
              <a:defRPr sz="10133" b="1" cap="all" baseline="0">
                <a:solidFill>
                  <a:schemeClr val="bg1"/>
                </a:solidFill>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No</a:t>
            </a:r>
            <a:r>
              <a:rPr lang="de-DE" dirty="0"/>
              <a:t>. </a:t>
            </a:r>
            <a:endParaRPr lang="en-GB" dirty="0"/>
          </a:p>
        </p:txBody>
      </p:sp>
      <p:pic>
        <p:nvPicPr>
          <p:cNvPr id="12" name="Grafik 11">
            <a:extLst>
              <a:ext uri="{FF2B5EF4-FFF2-40B4-BE49-F238E27FC236}">
                <a16:creationId xmlns:a16="http://schemas.microsoft.com/office/drawing/2014/main" id="{81285BC4-E6A5-7612-86AE-5C9A2817CE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06222" y="6262809"/>
            <a:ext cx="1951345" cy="423107"/>
          </a:xfrm>
          <a:prstGeom prst="rect">
            <a:avLst/>
          </a:prstGeom>
          <a:effectLst/>
        </p:spPr>
      </p:pic>
      <p:sp>
        <p:nvSpPr>
          <p:cNvPr id="2" name="Fußzeilenplatzhalter 3">
            <a:extLst>
              <a:ext uri="{FF2B5EF4-FFF2-40B4-BE49-F238E27FC236}">
                <a16:creationId xmlns:a16="http://schemas.microsoft.com/office/drawing/2014/main" id="{523CA08A-DA54-B0D3-1EE4-08E02B1D7813}"/>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bg1"/>
                </a:solidFill>
                <a:latin typeface="+mn-lt"/>
              </a:defRPr>
            </a:lvl1pPr>
          </a:lstStyle>
          <a:p>
            <a:r>
              <a:rPr lang="de-DE"/>
              <a:t>Footer</a:t>
            </a:r>
            <a:endParaRPr lang="de-DE" dirty="0"/>
          </a:p>
        </p:txBody>
      </p:sp>
      <p:sp>
        <p:nvSpPr>
          <p:cNvPr id="6" name="Foliennummernplatzhalter 4">
            <a:extLst>
              <a:ext uri="{FF2B5EF4-FFF2-40B4-BE49-F238E27FC236}">
                <a16:creationId xmlns:a16="http://schemas.microsoft.com/office/drawing/2014/main" id="{4B5F290B-C443-61F2-9932-28D051D336F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bg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13558710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B60489A-AFF0-211E-946D-40763380E90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platzhalter 9">
            <a:extLst>
              <a:ext uri="{FF2B5EF4-FFF2-40B4-BE49-F238E27FC236}">
                <a16:creationId xmlns:a16="http://schemas.microsoft.com/office/drawing/2014/main" id="{DD84EADF-D627-8E18-2C2E-CAAF083DE4ED}"/>
              </a:ext>
            </a:extLst>
          </p:cNvPr>
          <p:cNvSpPr>
            <a:spLocks noGrp="1"/>
          </p:cNvSpPr>
          <p:nvPr>
            <p:ph type="body" sz="quarter" idx="12" hasCustomPrompt="1"/>
          </p:nvPr>
        </p:nvSpPr>
        <p:spPr>
          <a:xfrm>
            <a:off x="334435" y="1572694"/>
            <a:ext cx="4995659" cy="1944229"/>
          </a:xfrm>
          <a:effectLst/>
        </p:spPr>
        <p:txBody>
          <a:bodyPr>
            <a:normAutofit/>
          </a:bodyPr>
          <a:lstStyle>
            <a:lvl1pPr marL="0" indent="0" algn="l">
              <a:buNone/>
              <a:defRPr sz="4800" b="1" cap="all" baseline="0">
                <a:solidFill>
                  <a:schemeClr val="accent1"/>
                </a:solidFill>
                <a:effectLst/>
              </a:defRPr>
            </a:lvl1pPr>
            <a:lvl2pPr marL="0" indent="0">
              <a:buNone/>
              <a:defRPr b="1"/>
            </a:lvl2pPr>
            <a:lvl3pPr marL="252378" indent="0">
              <a:buNone/>
              <a:defRPr b="1"/>
            </a:lvl3pPr>
            <a:lvl4pPr marL="503926" indent="0">
              <a:buNone/>
              <a:defRPr b="1"/>
            </a:lvl4pPr>
            <a:lvl5pPr marL="683896" indent="0">
              <a:buNone/>
              <a:defRPr b="1"/>
            </a:lvl5pPr>
          </a:lstStyle>
          <a:p>
            <a:r>
              <a:rPr lang="en-GB" dirty="0"/>
              <a:t>Alternative Chapter Title</a:t>
            </a:r>
          </a:p>
        </p:txBody>
      </p:sp>
      <p:sp>
        <p:nvSpPr>
          <p:cNvPr id="11" name="Textplatzhalter 9">
            <a:extLst>
              <a:ext uri="{FF2B5EF4-FFF2-40B4-BE49-F238E27FC236}">
                <a16:creationId xmlns:a16="http://schemas.microsoft.com/office/drawing/2014/main" id="{45E79048-F46A-C4AD-E300-94A2097F37BA}"/>
              </a:ext>
            </a:extLst>
          </p:cNvPr>
          <p:cNvSpPr>
            <a:spLocks noGrp="1"/>
          </p:cNvSpPr>
          <p:nvPr>
            <p:ph type="body" sz="quarter" idx="13" hasCustomPrompt="1"/>
          </p:nvPr>
        </p:nvSpPr>
        <p:spPr>
          <a:xfrm>
            <a:off x="334433" y="340404"/>
            <a:ext cx="2069123" cy="976163"/>
          </a:xfrm>
        </p:spPr>
        <p:txBody>
          <a:bodyPr>
            <a:noAutofit/>
          </a:bodyPr>
          <a:lstStyle>
            <a:lvl1pPr marL="0" indent="0" algn="l">
              <a:buNone/>
              <a:defRPr sz="7466" b="1" cap="all" baseline="0">
                <a:solidFill>
                  <a:schemeClr val="accent1"/>
                </a:solidFill>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No</a:t>
            </a:r>
            <a:r>
              <a:rPr lang="de-DE" dirty="0"/>
              <a:t>. </a:t>
            </a:r>
            <a:endParaRPr lang="en-GB" dirty="0"/>
          </a:p>
        </p:txBody>
      </p:sp>
      <p:pic>
        <p:nvPicPr>
          <p:cNvPr id="12" name="Grafik 11">
            <a:extLst>
              <a:ext uri="{FF2B5EF4-FFF2-40B4-BE49-F238E27FC236}">
                <a16:creationId xmlns:a16="http://schemas.microsoft.com/office/drawing/2014/main" id="{27945F86-F7D2-8074-D832-C4B0D16546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06222" y="6262809"/>
            <a:ext cx="1951345" cy="423107"/>
          </a:xfrm>
          <a:prstGeom prst="rect">
            <a:avLst/>
          </a:prstGeom>
          <a:effectLst/>
        </p:spPr>
      </p:pic>
      <p:sp>
        <p:nvSpPr>
          <p:cNvPr id="2" name="Fußzeilenplatzhalter 3">
            <a:extLst>
              <a:ext uri="{FF2B5EF4-FFF2-40B4-BE49-F238E27FC236}">
                <a16:creationId xmlns:a16="http://schemas.microsoft.com/office/drawing/2014/main" id="{4BCA49F9-274A-460B-6FBD-7E726B9D83BE}"/>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6" name="Foliennummernplatzhalter 4">
            <a:extLst>
              <a:ext uri="{FF2B5EF4-FFF2-40B4-BE49-F238E27FC236}">
                <a16:creationId xmlns:a16="http://schemas.microsoft.com/office/drawing/2014/main" id="{501F317F-F9D6-BEBF-D279-7A224118D3E5}"/>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41938138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1Perso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63380E9-5F74-4C89-1C12-294AF97128E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Placeholder Text">
            <a:extLst>
              <a:ext uri="{FF2B5EF4-FFF2-40B4-BE49-F238E27FC236}">
                <a16:creationId xmlns:a16="http://schemas.microsoft.com/office/drawing/2014/main" id="{01C2F670-3D3D-024F-1C3B-B4ED31BCDB17}"/>
              </a:ext>
            </a:extLst>
          </p:cNvPr>
          <p:cNvSpPr>
            <a:spLocks noGrp="1"/>
          </p:cNvSpPr>
          <p:nvPr>
            <p:ph sz="quarter" idx="12" hasCustomPrompt="1"/>
          </p:nvPr>
        </p:nvSpPr>
        <p:spPr>
          <a:xfrm>
            <a:off x="334433" y="1460499"/>
            <a:ext cx="5617633" cy="2440940"/>
          </a:xfrm>
          <a:prstGeom prst="rect">
            <a:avLst/>
          </a:prstGeom>
        </p:spPr>
        <p:txBody>
          <a:bodyPr>
            <a:noAutofit/>
          </a:bodyPr>
          <a:lstStyle>
            <a:lvl1pPr marL="0" indent="0">
              <a:buNone/>
              <a:defRPr b="0"/>
            </a:lvl1pPr>
            <a:lvl2pPr marL="0" indent="0">
              <a:buNone/>
              <a:defRPr b="0"/>
            </a:lvl2pPr>
            <a:lvl3pPr marL="252378" indent="0">
              <a:buNone/>
              <a:defRPr b="0"/>
            </a:lvl3pPr>
            <a:lvl4pPr marL="503926" indent="0">
              <a:buNone/>
              <a:defRPr b="0"/>
            </a:lvl4pPr>
            <a:lvl5pPr marL="683896" indent="0">
              <a:buNone/>
              <a:defRPr b="0"/>
            </a:lvl5pPr>
          </a:lstStyle>
          <a:p>
            <a:pPr lvl="0"/>
            <a:r>
              <a:rPr lang="en-US" noProof="0" dirty="0"/>
              <a:t>Edit text master format</a:t>
            </a:r>
          </a:p>
        </p:txBody>
      </p:sp>
      <p:sp>
        <p:nvSpPr>
          <p:cNvPr id="2" name="Textfeld 1">
            <a:extLst>
              <a:ext uri="{FF2B5EF4-FFF2-40B4-BE49-F238E27FC236}">
                <a16:creationId xmlns:a16="http://schemas.microsoft.com/office/drawing/2014/main" id="{4FB9B114-5B02-A23A-5A77-36DDC6C9BDFA}"/>
              </a:ext>
            </a:extLst>
          </p:cNvPr>
          <p:cNvSpPr txBox="1"/>
          <p:nvPr userDrawn="1"/>
        </p:nvSpPr>
        <p:spPr>
          <a:xfrm>
            <a:off x="214274" y="845489"/>
            <a:ext cx="2657231" cy="502766"/>
          </a:xfrm>
          <a:prstGeom prst="rect">
            <a:avLst/>
          </a:prstGeom>
          <a:noFill/>
        </p:spPr>
        <p:txBody>
          <a:bodyPr wrap="square" rtlCol="0">
            <a:spAutoFit/>
          </a:bodyPr>
          <a:lstStyle/>
          <a:p>
            <a:r>
              <a:rPr lang="en-GB" sz="2667" b="1" dirty="0">
                <a:solidFill>
                  <a:schemeClr val="accent1"/>
                </a:solidFill>
              </a:rPr>
              <a:t>CONTACT</a:t>
            </a:r>
          </a:p>
        </p:txBody>
      </p:sp>
      <p:pic>
        <p:nvPicPr>
          <p:cNvPr id="7" name="Grafik 6">
            <a:extLst>
              <a:ext uri="{FF2B5EF4-FFF2-40B4-BE49-F238E27FC236}">
                <a16:creationId xmlns:a16="http://schemas.microsoft.com/office/drawing/2014/main" id="{E6F389A2-3517-4654-C4FD-603DD42AC9D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06222" y="6262809"/>
            <a:ext cx="1951345" cy="423107"/>
          </a:xfrm>
          <a:prstGeom prst="rect">
            <a:avLst/>
          </a:prstGeom>
          <a:effectLst/>
        </p:spPr>
      </p:pic>
      <p:sp>
        <p:nvSpPr>
          <p:cNvPr id="6" name="Fußzeilenplatzhalter 3">
            <a:extLst>
              <a:ext uri="{FF2B5EF4-FFF2-40B4-BE49-F238E27FC236}">
                <a16:creationId xmlns:a16="http://schemas.microsoft.com/office/drawing/2014/main" id="{CED7544C-89FC-566A-059A-901C195022A6}"/>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8" name="Foliennummernplatzhalter 4">
            <a:extLst>
              <a:ext uri="{FF2B5EF4-FFF2-40B4-BE49-F238E27FC236}">
                <a16:creationId xmlns:a16="http://schemas.microsoft.com/office/drawing/2014/main" id="{83D813A8-58FD-FFCF-A9AB-B47AC3C861DB}"/>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29296707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actSheet">
    <p:spTree>
      <p:nvGrpSpPr>
        <p:cNvPr id="1" name=""/>
        <p:cNvGrpSpPr/>
        <p:nvPr/>
      </p:nvGrpSpPr>
      <p:grpSpPr>
        <a:xfrm>
          <a:off x="0" y="0"/>
          <a:ext cx="0" cy="0"/>
          <a:chOff x="0" y="0"/>
          <a:chExt cx="0" cy="0"/>
        </a:xfrm>
      </p:grpSpPr>
      <p:pic>
        <p:nvPicPr>
          <p:cNvPr id="5" name="Grafik 4" descr="Receiver mit einfarbiger Füllung">
            <a:extLst>
              <a:ext uri="{FF2B5EF4-FFF2-40B4-BE49-F238E27FC236}">
                <a16:creationId xmlns:a16="http://schemas.microsoft.com/office/drawing/2014/main" id="{8657E767-1C17-CDB5-DB77-FFA3E3F1CD0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97094" y="2094520"/>
            <a:ext cx="177397" cy="177397"/>
          </a:xfrm>
          <a:prstGeom prst="rect">
            <a:avLst/>
          </a:prstGeom>
        </p:spPr>
      </p:pic>
      <p:pic>
        <p:nvPicPr>
          <p:cNvPr id="6" name="Grafik 5" descr="Umschlag mit einfarbiger Füllung">
            <a:extLst>
              <a:ext uri="{FF2B5EF4-FFF2-40B4-BE49-F238E27FC236}">
                <a16:creationId xmlns:a16="http://schemas.microsoft.com/office/drawing/2014/main" id="{8B5FEAA9-0213-2560-0798-15C4568CF61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82838" y="2288284"/>
            <a:ext cx="205909" cy="205909"/>
          </a:xfrm>
          <a:prstGeom prst="rect">
            <a:avLst/>
          </a:prstGeom>
        </p:spPr>
      </p:pic>
      <p:sp>
        <p:nvSpPr>
          <p:cNvPr id="56" name="Bildplatzhalter 55">
            <a:extLst>
              <a:ext uri="{FF2B5EF4-FFF2-40B4-BE49-F238E27FC236}">
                <a16:creationId xmlns:a16="http://schemas.microsoft.com/office/drawing/2014/main" id="{55B398D0-8889-99E6-048B-926C0BD6A728}"/>
              </a:ext>
            </a:extLst>
          </p:cNvPr>
          <p:cNvSpPr>
            <a:spLocks noGrp="1"/>
          </p:cNvSpPr>
          <p:nvPr>
            <p:ph type="pic" sz="quarter" idx="10"/>
          </p:nvPr>
        </p:nvSpPr>
        <p:spPr>
          <a:xfrm>
            <a:off x="334433" y="1546577"/>
            <a:ext cx="936763" cy="943687"/>
          </a:xfrm>
          <a:prstGeom prst="rect">
            <a:avLst/>
          </a:prstGeom>
        </p:spPr>
        <p:txBody>
          <a:bodyPr>
            <a:normAutofit/>
          </a:bodyPr>
          <a:lstStyle>
            <a:lvl1pPr>
              <a:defRPr sz="1067"/>
            </a:lvl1pPr>
          </a:lstStyle>
          <a:p>
            <a:endParaRPr lang="de-DE" dirty="0"/>
          </a:p>
        </p:txBody>
      </p:sp>
      <p:sp>
        <p:nvSpPr>
          <p:cNvPr id="114" name="Titel 113">
            <a:extLst>
              <a:ext uri="{FF2B5EF4-FFF2-40B4-BE49-F238E27FC236}">
                <a16:creationId xmlns:a16="http://schemas.microsoft.com/office/drawing/2014/main" id="{8A536B0C-1E77-9270-2782-E5BFF719DD6B}"/>
              </a:ext>
            </a:extLst>
          </p:cNvPr>
          <p:cNvSpPr>
            <a:spLocks noGrp="1"/>
          </p:cNvSpPr>
          <p:nvPr>
            <p:ph type="title"/>
          </p:nvPr>
        </p:nvSpPr>
        <p:spPr/>
        <p:txBody>
          <a:bodyPr/>
          <a:lstStyle/>
          <a:p>
            <a:r>
              <a:rPr lang="de-DE"/>
              <a:t>Mastertitelformat bearbeiten</a:t>
            </a:r>
          </a:p>
        </p:txBody>
      </p:sp>
      <p:sp>
        <p:nvSpPr>
          <p:cNvPr id="165" name="Textplatzhalter 164">
            <a:extLst>
              <a:ext uri="{FF2B5EF4-FFF2-40B4-BE49-F238E27FC236}">
                <a16:creationId xmlns:a16="http://schemas.microsoft.com/office/drawing/2014/main" id="{1FB67A7B-A076-EAF8-5391-2E8102ADB0D3}"/>
              </a:ext>
            </a:extLst>
          </p:cNvPr>
          <p:cNvSpPr>
            <a:spLocks noGrp="1"/>
          </p:cNvSpPr>
          <p:nvPr>
            <p:ph type="body" sz="quarter" idx="11" hasCustomPrompt="1"/>
          </p:nvPr>
        </p:nvSpPr>
        <p:spPr>
          <a:xfrm>
            <a:off x="1404120" y="1535086"/>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66" name="Textplatzhalter 164">
            <a:extLst>
              <a:ext uri="{FF2B5EF4-FFF2-40B4-BE49-F238E27FC236}">
                <a16:creationId xmlns:a16="http://schemas.microsoft.com/office/drawing/2014/main" id="{1E969F7C-A706-8F71-EEF4-EDF0138CBEE1}"/>
              </a:ext>
            </a:extLst>
          </p:cNvPr>
          <p:cNvSpPr>
            <a:spLocks noGrp="1"/>
          </p:cNvSpPr>
          <p:nvPr>
            <p:ph type="body" sz="quarter" idx="12" hasCustomPrompt="1"/>
          </p:nvPr>
        </p:nvSpPr>
        <p:spPr>
          <a:xfrm>
            <a:off x="1404120" y="171734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67" name="Textplatzhalter 164">
            <a:extLst>
              <a:ext uri="{FF2B5EF4-FFF2-40B4-BE49-F238E27FC236}">
                <a16:creationId xmlns:a16="http://schemas.microsoft.com/office/drawing/2014/main" id="{F0F9493C-FA1B-1092-EEC8-1ECC7ECB6471}"/>
              </a:ext>
            </a:extLst>
          </p:cNvPr>
          <p:cNvSpPr>
            <a:spLocks noGrp="1"/>
          </p:cNvSpPr>
          <p:nvPr>
            <p:ph type="body" sz="quarter" idx="13" hasCustomPrompt="1"/>
          </p:nvPr>
        </p:nvSpPr>
        <p:spPr>
          <a:xfrm>
            <a:off x="1404120" y="1899603"/>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68" name="Textplatzhalter 164">
            <a:extLst>
              <a:ext uri="{FF2B5EF4-FFF2-40B4-BE49-F238E27FC236}">
                <a16:creationId xmlns:a16="http://schemas.microsoft.com/office/drawing/2014/main" id="{7F721431-55DA-9313-9CF9-B08ADEEF479C}"/>
              </a:ext>
            </a:extLst>
          </p:cNvPr>
          <p:cNvSpPr>
            <a:spLocks noGrp="1"/>
          </p:cNvSpPr>
          <p:nvPr>
            <p:ph type="body" sz="quarter" idx="14" hasCustomPrompt="1"/>
          </p:nvPr>
        </p:nvSpPr>
        <p:spPr>
          <a:xfrm>
            <a:off x="1639541" y="2094520"/>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69" name="Textplatzhalter 164">
            <a:extLst>
              <a:ext uri="{FF2B5EF4-FFF2-40B4-BE49-F238E27FC236}">
                <a16:creationId xmlns:a16="http://schemas.microsoft.com/office/drawing/2014/main" id="{1DA34104-1D53-0263-A59D-F41A2B4C97C2}"/>
              </a:ext>
            </a:extLst>
          </p:cNvPr>
          <p:cNvSpPr>
            <a:spLocks noGrp="1"/>
          </p:cNvSpPr>
          <p:nvPr>
            <p:ph type="body" sz="quarter" idx="15" hasCustomPrompt="1"/>
          </p:nvPr>
        </p:nvSpPr>
        <p:spPr>
          <a:xfrm>
            <a:off x="1639541" y="2288284"/>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70" name="Grafik 169" descr="Receiver mit einfarbiger Füllung">
            <a:extLst>
              <a:ext uri="{FF2B5EF4-FFF2-40B4-BE49-F238E27FC236}">
                <a16:creationId xmlns:a16="http://schemas.microsoft.com/office/drawing/2014/main" id="{8C8967B8-9B8A-A9BF-AFDA-12D66E8919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772" y="2094520"/>
            <a:ext cx="177397" cy="177397"/>
          </a:xfrm>
          <a:prstGeom prst="rect">
            <a:avLst/>
          </a:prstGeom>
        </p:spPr>
      </p:pic>
      <p:pic>
        <p:nvPicPr>
          <p:cNvPr id="171" name="Grafik 170" descr="Umschlag mit einfarbiger Füllung">
            <a:extLst>
              <a:ext uri="{FF2B5EF4-FFF2-40B4-BE49-F238E27FC236}">
                <a16:creationId xmlns:a16="http://schemas.microsoft.com/office/drawing/2014/main" id="{1B2EF993-3CD0-5346-30A4-A86420A7124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7516" y="2288284"/>
            <a:ext cx="205909" cy="205909"/>
          </a:xfrm>
          <a:prstGeom prst="rect">
            <a:avLst/>
          </a:prstGeom>
        </p:spPr>
      </p:pic>
      <p:sp>
        <p:nvSpPr>
          <p:cNvPr id="172" name="Bildplatzhalter 55">
            <a:extLst>
              <a:ext uri="{FF2B5EF4-FFF2-40B4-BE49-F238E27FC236}">
                <a16:creationId xmlns:a16="http://schemas.microsoft.com/office/drawing/2014/main" id="{9B2FB7A9-C383-542C-FAC2-E5B7C35FE505}"/>
              </a:ext>
            </a:extLst>
          </p:cNvPr>
          <p:cNvSpPr>
            <a:spLocks noGrp="1"/>
          </p:cNvSpPr>
          <p:nvPr>
            <p:ph type="pic" sz="quarter" idx="16"/>
          </p:nvPr>
        </p:nvSpPr>
        <p:spPr>
          <a:xfrm>
            <a:off x="4179112" y="1546577"/>
            <a:ext cx="936763" cy="943687"/>
          </a:xfrm>
          <a:prstGeom prst="rect">
            <a:avLst/>
          </a:prstGeom>
        </p:spPr>
        <p:txBody>
          <a:bodyPr>
            <a:normAutofit/>
          </a:bodyPr>
          <a:lstStyle>
            <a:lvl1pPr>
              <a:defRPr sz="1067"/>
            </a:lvl1pPr>
          </a:lstStyle>
          <a:p>
            <a:endParaRPr lang="de-DE" dirty="0"/>
          </a:p>
        </p:txBody>
      </p:sp>
      <p:sp>
        <p:nvSpPr>
          <p:cNvPr id="173" name="Textplatzhalter 164">
            <a:extLst>
              <a:ext uri="{FF2B5EF4-FFF2-40B4-BE49-F238E27FC236}">
                <a16:creationId xmlns:a16="http://schemas.microsoft.com/office/drawing/2014/main" id="{A2F60A7D-0A65-B8AE-0AC1-EA19A6738E77}"/>
              </a:ext>
            </a:extLst>
          </p:cNvPr>
          <p:cNvSpPr>
            <a:spLocks noGrp="1"/>
          </p:cNvSpPr>
          <p:nvPr>
            <p:ph type="body" sz="quarter" idx="17" hasCustomPrompt="1"/>
          </p:nvPr>
        </p:nvSpPr>
        <p:spPr>
          <a:xfrm>
            <a:off x="5248798" y="1535086"/>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74" name="Textplatzhalter 164">
            <a:extLst>
              <a:ext uri="{FF2B5EF4-FFF2-40B4-BE49-F238E27FC236}">
                <a16:creationId xmlns:a16="http://schemas.microsoft.com/office/drawing/2014/main" id="{8EFBF7AF-3DAA-011F-6FDA-36677128542F}"/>
              </a:ext>
            </a:extLst>
          </p:cNvPr>
          <p:cNvSpPr>
            <a:spLocks noGrp="1"/>
          </p:cNvSpPr>
          <p:nvPr>
            <p:ph type="body" sz="quarter" idx="18" hasCustomPrompt="1"/>
          </p:nvPr>
        </p:nvSpPr>
        <p:spPr>
          <a:xfrm>
            <a:off x="5248798" y="171734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75" name="Textplatzhalter 164">
            <a:extLst>
              <a:ext uri="{FF2B5EF4-FFF2-40B4-BE49-F238E27FC236}">
                <a16:creationId xmlns:a16="http://schemas.microsoft.com/office/drawing/2014/main" id="{C2995B99-38BB-CB78-8A78-DB9FC5565C88}"/>
              </a:ext>
            </a:extLst>
          </p:cNvPr>
          <p:cNvSpPr>
            <a:spLocks noGrp="1"/>
          </p:cNvSpPr>
          <p:nvPr>
            <p:ph type="body" sz="quarter" idx="19" hasCustomPrompt="1"/>
          </p:nvPr>
        </p:nvSpPr>
        <p:spPr>
          <a:xfrm>
            <a:off x="5248798" y="1899603"/>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76" name="Textplatzhalter 164">
            <a:extLst>
              <a:ext uri="{FF2B5EF4-FFF2-40B4-BE49-F238E27FC236}">
                <a16:creationId xmlns:a16="http://schemas.microsoft.com/office/drawing/2014/main" id="{4F6C8627-8DCC-91F9-0F94-409B0FE76F60}"/>
              </a:ext>
            </a:extLst>
          </p:cNvPr>
          <p:cNvSpPr>
            <a:spLocks noGrp="1"/>
          </p:cNvSpPr>
          <p:nvPr>
            <p:ph type="body" sz="quarter" idx="20" hasCustomPrompt="1"/>
          </p:nvPr>
        </p:nvSpPr>
        <p:spPr>
          <a:xfrm>
            <a:off x="5484219" y="2094520"/>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77" name="Textplatzhalter 164">
            <a:extLst>
              <a:ext uri="{FF2B5EF4-FFF2-40B4-BE49-F238E27FC236}">
                <a16:creationId xmlns:a16="http://schemas.microsoft.com/office/drawing/2014/main" id="{3EDDF5C4-876B-42CA-A905-BD4F4E107525}"/>
              </a:ext>
            </a:extLst>
          </p:cNvPr>
          <p:cNvSpPr>
            <a:spLocks noGrp="1"/>
          </p:cNvSpPr>
          <p:nvPr>
            <p:ph type="body" sz="quarter" idx="21" hasCustomPrompt="1"/>
          </p:nvPr>
        </p:nvSpPr>
        <p:spPr>
          <a:xfrm>
            <a:off x="5484219" y="2288284"/>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78" name="Grafik 177" descr="Receiver mit einfarbiger Füllung">
            <a:extLst>
              <a:ext uri="{FF2B5EF4-FFF2-40B4-BE49-F238E27FC236}">
                <a16:creationId xmlns:a16="http://schemas.microsoft.com/office/drawing/2014/main" id="{A60B09CF-58EC-53AD-3D57-1D204178DF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65170" y="2094520"/>
            <a:ext cx="177397" cy="177397"/>
          </a:xfrm>
          <a:prstGeom prst="rect">
            <a:avLst/>
          </a:prstGeom>
        </p:spPr>
      </p:pic>
      <p:pic>
        <p:nvPicPr>
          <p:cNvPr id="179" name="Grafik 178" descr="Umschlag mit einfarbiger Füllung">
            <a:extLst>
              <a:ext uri="{FF2B5EF4-FFF2-40B4-BE49-F238E27FC236}">
                <a16:creationId xmlns:a16="http://schemas.microsoft.com/office/drawing/2014/main" id="{7BA2C9F7-3096-B146-B63C-7037C191E00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50914" y="2288284"/>
            <a:ext cx="205909" cy="205909"/>
          </a:xfrm>
          <a:prstGeom prst="rect">
            <a:avLst/>
          </a:prstGeom>
        </p:spPr>
      </p:pic>
      <p:sp>
        <p:nvSpPr>
          <p:cNvPr id="180" name="Bildplatzhalter 55">
            <a:extLst>
              <a:ext uri="{FF2B5EF4-FFF2-40B4-BE49-F238E27FC236}">
                <a16:creationId xmlns:a16="http://schemas.microsoft.com/office/drawing/2014/main" id="{BEAEEC3B-094E-6D99-4379-2027F7FB3500}"/>
              </a:ext>
            </a:extLst>
          </p:cNvPr>
          <p:cNvSpPr>
            <a:spLocks noGrp="1"/>
          </p:cNvSpPr>
          <p:nvPr>
            <p:ph type="pic" sz="quarter" idx="22"/>
          </p:nvPr>
        </p:nvSpPr>
        <p:spPr>
          <a:xfrm>
            <a:off x="8002509" y="1546577"/>
            <a:ext cx="936763" cy="943687"/>
          </a:xfrm>
          <a:prstGeom prst="rect">
            <a:avLst/>
          </a:prstGeom>
        </p:spPr>
        <p:txBody>
          <a:bodyPr>
            <a:normAutofit/>
          </a:bodyPr>
          <a:lstStyle>
            <a:lvl1pPr>
              <a:defRPr sz="1067"/>
            </a:lvl1pPr>
          </a:lstStyle>
          <a:p>
            <a:endParaRPr lang="de-DE" dirty="0"/>
          </a:p>
        </p:txBody>
      </p:sp>
      <p:sp>
        <p:nvSpPr>
          <p:cNvPr id="181" name="Textplatzhalter 164">
            <a:extLst>
              <a:ext uri="{FF2B5EF4-FFF2-40B4-BE49-F238E27FC236}">
                <a16:creationId xmlns:a16="http://schemas.microsoft.com/office/drawing/2014/main" id="{6C967990-1F11-2104-6FFF-FED3C24C361D}"/>
              </a:ext>
            </a:extLst>
          </p:cNvPr>
          <p:cNvSpPr>
            <a:spLocks noGrp="1"/>
          </p:cNvSpPr>
          <p:nvPr>
            <p:ph type="body" sz="quarter" idx="23" hasCustomPrompt="1"/>
          </p:nvPr>
        </p:nvSpPr>
        <p:spPr>
          <a:xfrm>
            <a:off x="9072196" y="1535086"/>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82" name="Textplatzhalter 164">
            <a:extLst>
              <a:ext uri="{FF2B5EF4-FFF2-40B4-BE49-F238E27FC236}">
                <a16:creationId xmlns:a16="http://schemas.microsoft.com/office/drawing/2014/main" id="{9AB42F9D-AB85-C6E8-1589-D5D96DE36AB4}"/>
              </a:ext>
            </a:extLst>
          </p:cNvPr>
          <p:cNvSpPr>
            <a:spLocks noGrp="1"/>
          </p:cNvSpPr>
          <p:nvPr>
            <p:ph type="body" sz="quarter" idx="24" hasCustomPrompt="1"/>
          </p:nvPr>
        </p:nvSpPr>
        <p:spPr>
          <a:xfrm>
            <a:off x="9072196" y="171734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83" name="Textplatzhalter 164">
            <a:extLst>
              <a:ext uri="{FF2B5EF4-FFF2-40B4-BE49-F238E27FC236}">
                <a16:creationId xmlns:a16="http://schemas.microsoft.com/office/drawing/2014/main" id="{31C77462-64BD-0B3B-E3EF-5CEB8B79E5A6}"/>
              </a:ext>
            </a:extLst>
          </p:cNvPr>
          <p:cNvSpPr>
            <a:spLocks noGrp="1"/>
          </p:cNvSpPr>
          <p:nvPr>
            <p:ph type="body" sz="quarter" idx="25" hasCustomPrompt="1"/>
          </p:nvPr>
        </p:nvSpPr>
        <p:spPr>
          <a:xfrm>
            <a:off x="9072196" y="1899603"/>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84" name="Textplatzhalter 164">
            <a:extLst>
              <a:ext uri="{FF2B5EF4-FFF2-40B4-BE49-F238E27FC236}">
                <a16:creationId xmlns:a16="http://schemas.microsoft.com/office/drawing/2014/main" id="{B4131A36-EF93-B88C-4DF4-140841D567EC}"/>
              </a:ext>
            </a:extLst>
          </p:cNvPr>
          <p:cNvSpPr>
            <a:spLocks noGrp="1"/>
          </p:cNvSpPr>
          <p:nvPr>
            <p:ph type="body" sz="quarter" idx="26" hasCustomPrompt="1"/>
          </p:nvPr>
        </p:nvSpPr>
        <p:spPr>
          <a:xfrm>
            <a:off x="9307617" y="2094520"/>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85" name="Textplatzhalter 164">
            <a:extLst>
              <a:ext uri="{FF2B5EF4-FFF2-40B4-BE49-F238E27FC236}">
                <a16:creationId xmlns:a16="http://schemas.microsoft.com/office/drawing/2014/main" id="{3AFC36D3-57EA-85C0-9B91-3E9A14E4AB9D}"/>
              </a:ext>
            </a:extLst>
          </p:cNvPr>
          <p:cNvSpPr>
            <a:spLocks noGrp="1"/>
          </p:cNvSpPr>
          <p:nvPr>
            <p:ph type="body" sz="quarter" idx="27" hasCustomPrompt="1"/>
          </p:nvPr>
        </p:nvSpPr>
        <p:spPr>
          <a:xfrm>
            <a:off x="9307617" y="2288284"/>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86" name="Grafik 185" descr="Receiver mit einfarbiger Füllung">
            <a:extLst>
              <a:ext uri="{FF2B5EF4-FFF2-40B4-BE49-F238E27FC236}">
                <a16:creationId xmlns:a16="http://schemas.microsoft.com/office/drawing/2014/main" id="{E280568F-501B-FC28-453F-8C8A55D6BFD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97094" y="3399567"/>
            <a:ext cx="177397" cy="177397"/>
          </a:xfrm>
          <a:prstGeom prst="rect">
            <a:avLst/>
          </a:prstGeom>
        </p:spPr>
      </p:pic>
      <p:pic>
        <p:nvPicPr>
          <p:cNvPr id="187" name="Grafik 186" descr="Umschlag mit einfarbiger Füllung">
            <a:extLst>
              <a:ext uri="{FF2B5EF4-FFF2-40B4-BE49-F238E27FC236}">
                <a16:creationId xmlns:a16="http://schemas.microsoft.com/office/drawing/2014/main" id="{80970890-DBBF-FCBB-9E6C-E85FA3FE79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82838" y="3593331"/>
            <a:ext cx="205909" cy="205909"/>
          </a:xfrm>
          <a:prstGeom prst="rect">
            <a:avLst/>
          </a:prstGeom>
        </p:spPr>
      </p:pic>
      <p:sp>
        <p:nvSpPr>
          <p:cNvPr id="188" name="Bildplatzhalter 55">
            <a:extLst>
              <a:ext uri="{FF2B5EF4-FFF2-40B4-BE49-F238E27FC236}">
                <a16:creationId xmlns:a16="http://schemas.microsoft.com/office/drawing/2014/main" id="{A5CF3D0E-9725-3132-34E1-A1A2BF6E4CAF}"/>
              </a:ext>
            </a:extLst>
          </p:cNvPr>
          <p:cNvSpPr>
            <a:spLocks noGrp="1"/>
          </p:cNvSpPr>
          <p:nvPr>
            <p:ph type="pic" sz="quarter" idx="28"/>
          </p:nvPr>
        </p:nvSpPr>
        <p:spPr>
          <a:xfrm>
            <a:off x="334433" y="2851623"/>
            <a:ext cx="936763" cy="943687"/>
          </a:xfrm>
          <a:prstGeom prst="rect">
            <a:avLst/>
          </a:prstGeom>
        </p:spPr>
        <p:txBody>
          <a:bodyPr>
            <a:normAutofit/>
          </a:bodyPr>
          <a:lstStyle>
            <a:lvl1pPr>
              <a:defRPr sz="1067"/>
            </a:lvl1pPr>
          </a:lstStyle>
          <a:p>
            <a:endParaRPr lang="de-DE" dirty="0"/>
          </a:p>
        </p:txBody>
      </p:sp>
      <p:sp>
        <p:nvSpPr>
          <p:cNvPr id="189" name="Textplatzhalter 164">
            <a:extLst>
              <a:ext uri="{FF2B5EF4-FFF2-40B4-BE49-F238E27FC236}">
                <a16:creationId xmlns:a16="http://schemas.microsoft.com/office/drawing/2014/main" id="{7D782496-9C6D-1935-3475-99A45A4B8DCE}"/>
              </a:ext>
            </a:extLst>
          </p:cNvPr>
          <p:cNvSpPr>
            <a:spLocks noGrp="1"/>
          </p:cNvSpPr>
          <p:nvPr>
            <p:ph type="body" sz="quarter" idx="29" hasCustomPrompt="1"/>
          </p:nvPr>
        </p:nvSpPr>
        <p:spPr>
          <a:xfrm>
            <a:off x="1404120" y="284013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90" name="Textplatzhalter 164">
            <a:extLst>
              <a:ext uri="{FF2B5EF4-FFF2-40B4-BE49-F238E27FC236}">
                <a16:creationId xmlns:a16="http://schemas.microsoft.com/office/drawing/2014/main" id="{6615C7C7-608F-1366-C896-63740C969400}"/>
              </a:ext>
            </a:extLst>
          </p:cNvPr>
          <p:cNvSpPr>
            <a:spLocks noGrp="1"/>
          </p:cNvSpPr>
          <p:nvPr>
            <p:ph type="body" sz="quarter" idx="30" hasCustomPrompt="1"/>
          </p:nvPr>
        </p:nvSpPr>
        <p:spPr>
          <a:xfrm>
            <a:off x="1404120" y="3022391"/>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91" name="Textplatzhalter 164">
            <a:extLst>
              <a:ext uri="{FF2B5EF4-FFF2-40B4-BE49-F238E27FC236}">
                <a16:creationId xmlns:a16="http://schemas.microsoft.com/office/drawing/2014/main" id="{1912A7D0-FB64-5889-165B-342B1AB177AB}"/>
              </a:ext>
            </a:extLst>
          </p:cNvPr>
          <p:cNvSpPr>
            <a:spLocks noGrp="1"/>
          </p:cNvSpPr>
          <p:nvPr>
            <p:ph type="body" sz="quarter" idx="31" hasCustomPrompt="1"/>
          </p:nvPr>
        </p:nvSpPr>
        <p:spPr>
          <a:xfrm>
            <a:off x="1404120" y="3204650"/>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92" name="Textplatzhalter 164">
            <a:extLst>
              <a:ext uri="{FF2B5EF4-FFF2-40B4-BE49-F238E27FC236}">
                <a16:creationId xmlns:a16="http://schemas.microsoft.com/office/drawing/2014/main" id="{617FC32C-D94B-B61C-8254-0232800E4E00}"/>
              </a:ext>
            </a:extLst>
          </p:cNvPr>
          <p:cNvSpPr>
            <a:spLocks noGrp="1"/>
          </p:cNvSpPr>
          <p:nvPr>
            <p:ph type="body" sz="quarter" idx="32" hasCustomPrompt="1"/>
          </p:nvPr>
        </p:nvSpPr>
        <p:spPr>
          <a:xfrm>
            <a:off x="1639541" y="3399567"/>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93" name="Textplatzhalter 164">
            <a:extLst>
              <a:ext uri="{FF2B5EF4-FFF2-40B4-BE49-F238E27FC236}">
                <a16:creationId xmlns:a16="http://schemas.microsoft.com/office/drawing/2014/main" id="{16CD0AE2-1ED7-6E49-8033-6C72E5163C21}"/>
              </a:ext>
            </a:extLst>
          </p:cNvPr>
          <p:cNvSpPr>
            <a:spLocks noGrp="1"/>
          </p:cNvSpPr>
          <p:nvPr>
            <p:ph type="body" sz="quarter" idx="33" hasCustomPrompt="1"/>
          </p:nvPr>
        </p:nvSpPr>
        <p:spPr>
          <a:xfrm>
            <a:off x="1639541" y="3593331"/>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94" name="Grafik 193" descr="Receiver mit einfarbiger Füllung">
            <a:extLst>
              <a:ext uri="{FF2B5EF4-FFF2-40B4-BE49-F238E27FC236}">
                <a16:creationId xmlns:a16="http://schemas.microsoft.com/office/drawing/2014/main" id="{C909B241-643C-C93B-F041-16944E281A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772" y="3399567"/>
            <a:ext cx="177397" cy="177397"/>
          </a:xfrm>
          <a:prstGeom prst="rect">
            <a:avLst/>
          </a:prstGeom>
        </p:spPr>
      </p:pic>
      <p:pic>
        <p:nvPicPr>
          <p:cNvPr id="195" name="Grafik 194" descr="Umschlag mit einfarbiger Füllung">
            <a:extLst>
              <a:ext uri="{FF2B5EF4-FFF2-40B4-BE49-F238E27FC236}">
                <a16:creationId xmlns:a16="http://schemas.microsoft.com/office/drawing/2014/main" id="{7C10F344-0C83-F51A-F507-8E59DC79F2E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7516" y="3593331"/>
            <a:ext cx="205909" cy="205909"/>
          </a:xfrm>
          <a:prstGeom prst="rect">
            <a:avLst/>
          </a:prstGeom>
        </p:spPr>
      </p:pic>
      <p:sp>
        <p:nvSpPr>
          <p:cNvPr id="196" name="Bildplatzhalter 55">
            <a:extLst>
              <a:ext uri="{FF2B5EF4-FFF2-40B4-BE49-F238E27FC236}">
                <a16:creationId xmlns:a16="http://schemas.microsoft.com/office/drawing/2014/main" id="{0C050C97-4D91-0B40-CC75-C814E740BEF9}"/>
              </a:ext>
            </a:extLst>
          </p:cNvPr>
          <p:cNvSpPr>
            <a:spLocks noGrp="1"/>
          </p:cNvSpPr>
          <p:nvPr>
            <p:ph type="pic" sz="quarter" idx="34"/>
          </p:nvPr>
        </p:nvSpPr>
        <p:spPr>
          <a:xfrm>
            <a:off x="4179112" y="2851623"/>
            <a:ext cx="936763" cy="943687"/>
          </a:xfrm>
          <a:prstGeom prst="rect">
            <a:avLst/>
          </a:prstGeom>
        </p:spPr>
        <p:txBody>
          <a:bodyPr>
            <a:normAutofit/>
          </a:bodyPr>
          <a:lstStyle>
            <a:lvl1pPr>
              <a:defRPr sz="1067"/>
            </a:lvl1pPr>
          </a:lstStyle>
          <a:p>
            <a:endParaRPr lang="de-DE" dirty="0"/>
          </a:p>
        </p:txBody>
      </p:sp>
      <p:sp>
        <p:nvSpPr>
          <p:cNvPr id="197" name="Textplatzhalter 164">
            <a:extLst>
              <a:ext uri="{FF2B5EF4-FFF2-40B4-BE49-F238E27FC236}">
                <a16:creationId xmlns:a16="http://schemas.microsoft.com/office/drawing/2014/main" id="{44E778E7-4534-B1E3-1791-CD5D2FDAD1EA}"/>
              </a:ext>
            </a:extLst>
          </p:cNvPr>
          <p:cNvSpPr>
            <a:spLocks noGrp="1"/>
          </p:cNvSpPr>
          <p:nvPr>
            <p:ph type="body" sz="quarter" idx="35" hasCustomPrompt="1"/>
          </p:nvPr>
        </p:nvSpPr>
        <p:spPr>
          <a:xfrm>
            <a:off x="5248798" y="284013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98" name="Textplatzhalter 164">
            <a:extLst>
              <a:ext uri="{FF2B5EF4-FFF2-40B4-BE49-F238E27FC236}">
                <a16:creationId xmlns:a16="http://schemas.microsoft.com/office/drawing/2014/main" id="{446322F5-120D-BFF0-B73A-2302F172DA12}"/>
              </a:ext>
            </a:extLst>
          </p:cNvPr>
          <p:cNvSpPr>
            <a:spLocks noGrp="1"/>
          </p:cNvSpPr>
          <p:nvPr>
            <p:ph type="body" sz="quarter" idx="36" hasCustomPrompt="1"/>
          </p:nvPr>
        </p:nvSpPr>
        <p:spPr>
          <a:xfrm>
            <a:off x="5248798" y="3022391"/>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99" name="Textplatzhalter 164">
            <a:extLst>
              <a:ext uri="{FF2B5EF4-FFF2-40B4-BE49-F238E27FC236}">
                <a16:creationId xmlns:a16="http://schemas.microsoft.com/office/drawing/2014/main" id="{714C2CFF-7AC3-DFB1-5A87-1574D8C9126B}"/>
              </a:ext>
            </a:extLst>
          </p:cNvPr>
          <p:cNvSpPr>
            <a:spLocks noGrp="1"/>
          </p:cNvSpPr>
          <p:nvPr>
            <p:ph type="body" sz="quarter" idx="37" hasCustomPrompt="1"/>
          </p:nvPr>
        </p:nvSpPr>
        <p:spPr>
          <a:xfrm>
            <a:off x="5248798" y="3204650"/>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00" name="Textplatzhalter 164">
            <a:extLst>
              <a:ext uri="{FF2B5EF4-FFF2-40B4-BE49-F238E27FC236}">
                <a16:creationId xmlns:a16="http://schemas.microsoft.com/office/drawing/2014/main" id="{8057D363-0780-B855-5AFE-B7E638F86E02}"/>
              </a:ext>
            </a:extLst>
          </p:cNvPr>
          <p:cNvSpPr>
            <a:spLocks noGrp="1"/>
          </p:cNvSpPr>
          <p:nvPr>
            <p:ph type="body" sz="quarter" idx="38" hasCustomPrompt="1"/>
          </p:nvPr>
        </p:nvSpPr>
        <p:spPr>
          <a:xfrm>
            <a:off x="5484219" y="3399567"/>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01" name="Textplatzhalter 164">
            <a:extLst>
              <a:ext uri="{FF2B5EF4-FFF2-40B4-BE49-F238E27FC236}">
                <a16:creationId xmlns:a16="http://schemas.microsoft.com/office/drawing/2014/main" id="{1D43571F-A612-C97C-9C6C-6FC241414102}"/>
              </a:ext>
            </a:extLst>
          </p:cNvPr>
          <p:cNvSpPr>
            <a:spLocks noGrp="1"/>
          </p:cNvSpPr>
          <p:nvPr>
            <p:ph type="body" sz="quarter" idx="39" hasCustomPrompt="1"/>
          </p:nvPr>
        </p:nvSpPr>
        <p:spPr>
          <a:xfrm>
            <a:off x="5484219" y="3593331"/>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02" name="Grafik 201" descr="Receiver mit einfarbiger Füllung">
            <a:extLst>
              <a:ext uri="{FF2B5EF4-FFF2-40B4-BE49-F238E27FC236}">
                <a16:creationId xmlns:a16="http://schemas.microsoft.com/office/drawing/2014/main" id="{4E973D1C-1245-2065-C5C5-64609CCC60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65170" y="3399567"/>
            <a:ext cx="177397" cy="177397"/>
          </a:xfrm>
          <a:prstGeom prst="rect">
            <a:avLst/>
          </a:prstGeom>
        </p:spPr>
      </p:pic>
      <p:pic>
        <p:nvPicPr>
          <p:cNvPr id="203" name="Grafik 202" descr="Umschlag mit einfarbiger Füllung">
            <a:extLst>
              <a:ext uri="{FF2B5EF4-FFF2-40B4-BE49-F238E27FC236}">
                <a16:creationId xmlns:a16="http://schemas.microsoft.com/office/drawing/2014/main" id="{8E2E7BE5-DDB7-6752-CB7F-B1B304BF3F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50914" y="3593331"/>
            <a:ext cx="205909" cy="205909"/>
          </a:xfrm>
          <a:prstGeom prst="rect">
            <a:avLst/>
          </a:prstGeom>
        </p:spPr>
      </p:pic>
      <p:sp>
        <p:nvSpPr>
          <p:cNvPr id="204" name="Bildplatzhalter 55">
            <a:extLst>
              <a:ext uri="{FF2B5EF4-FFF2-40B4-BE49-F238E27FC236}">
                <a16:creationId xmlns:a16="http://schemas.microsoft.com/office/drawing/2014/main" id="{BF34ED3A-2627-7F67-401E-9C11CB31D7E2}"/>
              </a:ext>
            </a:extLst>
          </p:cNvPr>
          <p:cNvSpPr>
            <a:spLocks noGrp="1"/>
          </p:cNvSpPr>
          <p:nvPr>
            <p:ph type="pic" sz="quarter" idx="40"/>
          </p:nvPr>
        </p:nvSpPr>
        <p:spPr>
          <a:xfrm>
            <a:off x="8002509" y="2851623"/>
            <a:ext cx="936763" cy="943687"/>
          </a:xfrm>
          <a:prstGeom prst="rect">
            <a:avLst/>
          </a:prstGeom>
        </p:spPr>
        <p:txBody>
          <a:bodyPr>
            <a:normAutofit/>
          </a:bodyPr>
          <a:lstStyle>
            <a:lvl1pPr>
              <a:defRPr sz="1067"/>
            </a:lvl1pPr>
          </a:lstStyle>
          <a:p>
            <a:endParaRPr lang="de-DE" dirty="0"/>
          </a:p>
        </p:txBody>
      </p:sp>
      <p:sp>
        <p:nvSpPr>
          <p:cNvPr id="205" name="Textplatzhalter 164">
            <a:extLst>
              <a:ext uri="{FF2B5EF4-FFF2-40B4-BE49-F238E27FC236}">
                <a16:creationId xmlns:a16="http://schemas.microsoft.com/office/drawing/2014/main" id="{001FE378-D83E-967C-4FFC-236A219376A5}"/>
              </a:ext>
            </a:extLst>
          </p:cNvPr>
          <p:cNvSpPr>
            <a:spLocks noGrp="1"/>
          </p:cNvSpPr>
          <p:nvPr>
            <p:ph type="body" sz="quarter" idx="41" hasCustomPrompt="1"/>
          </p:nvPr>
        </p:nvSpPr>
        <p:spPr>
          <a:xfrm>
            <a:off x="9072196" y="284013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06" name="Textplatzhalter 164">
            <a:extLst>
              <a:ext uri="{FF2B5EF4-FFF2-40B4-BE49-F238E27FC236}">
                <a16:creationId xmlns:a16="http://schemas.microsoft.com/office/drawing/2014/main" id="{AB80EB87-D19F-8384-41D2-24812CDA4A58}"/>
              </a:ext>
            </a:extLst>
          </p:cNvPr>
          <p:cNvSpPr>
            <a:spLocks noGrp="1"/>
          </p:cNvSpPr>
          <p:nvPr>
            <p:ph type="body" sz="quarter" idx="42" hasCustomPrompt="1"/>
          </p:nvPr>
        </p:nvSpPr>
        <p:spPr>
          <a:xfrm>
            <a:off x="9072196" y="3022391"/>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07" name="Textplatzhalter 164">
            <a:extLst>
              <a:ext uri="{FF2B5EF4-FFF2-40B4-BE49-F238E27FC236}">
                <a16:creationId xmlns:a16="http://schemas.microsoft.com/office/drawing/2014/main" id="{63910C8F-5C41-07F8-028B-B71E8B3832B6}"/>
              </a:ext>
            </a:extLst>
          </p:cNvPr>
          <p:cNvSpPr>
            <a:spLocks noGrp="1"/>
          </p:cNvSpPr>
          <p:nvPr>
            <p:ph type="body" sz="quarter" idx="43" hasCustomPrompt="1"/>
          </p:nvPr>
        </p:nvSpPr>
        <p:spPr>
          <a:xfrm>
            <a:off x="9072196" y="3204650"/>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08" name="Textplatzhalter 164">
            <a:extLst>
              <a:ext uri="{FF2B5EF4-FFF2-40B4-BE49-F238E27FC236}">
                <a16:creationId xmlns:a16="http://schemas.microsoft.com/office/drawing/2014/main" id="{90FA75B7-99BE-1255-0BB1-FE640C0F3E72}"/>
              </a:ext>
            </a:extLst>
          </p:cNvPr>
          <p:cNvSpPr>
            <a:spLocks noGrp="1"/>
          </p:cNvSpPr>
          <p:nvPr>
            <p:ph type="body" sz="quarter" idx="44" hasCustomPrompt="1"/>
          </p:nvPr>
        </p:nvSpPr>
        <p:spPr>
          <a:xfrm>
            <a:off x="9307617" y="3399567"/>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09" name="Textplatzhalter 164">
            <a:extLst>
              <a:ext uri="{FF2B5EF4-FFF2-40B4-BE49-F238E27FC236}">
                <a16:creationId xmlns:a16="http://schemas.microsoft.com/office/drawing/2014/main" id="{461B2B07-F2C3-4AF7-2FAB-FB4600316C10}"/>
              </a:ext>
            </a:extLst>
          </p:cNvPr>
          <p:cNvSpPr>
            <a:spLocks noGrp="1"/>
          </p:cNvSpPr>
          <p:nvPr>
            <p:ph type="body" sz="quarter" idx="45" hasCustomPrompt="1"/>
          </p:nvPr>
        </p:nvSpPr>
        <p:spPr>
          <a:xfrm>
            <a:off x="9307617" y="3593331"/>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10" name="Grafik 209" descr="Receiver mit einfarbiger Füllung">
            <a:extLst>
              <a:ext uri="{FF2B5EF4-FFF2-40B4-BE49-F238E27FC236}">
                <a16:creationId xmlns:a16="http://schemas.microsoft.com/office/drawing/2014/main" id="{952C5357-0EE2-B4B3-63C0-2BC65EA5EA8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97094" y="4705448"/>
            <a:ext cx="177397" cy="177397"/>
          </a:xfrm>
          <a:prstGeom prst="rect">
            <a:avLst/>
          </a:prstGeom>
        </p:spPr>
      </p:pic>
      <p:pic>
        <p:nvPicPr>
          <p:cNvPr id="211" name="Grafik 210" descr="Umschlag mit einfarbiger Füllung">
            <a:extLst>
              <a:ext uri="{FF2B5EF4-FFF2-40B4-BE49-F238E27FC236}">
                <a16:creationId xmlns:a16="http://schemas.microsoft.com/office/drawing/2014/main" id="{969DAADE-C364-2E6E-1738-E1C86C44D71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82838" y="4899212"/>
            <a:ext cx="205909" cy="205909"/>
          </a:xfrm>
          <a:prstGeom prst="rect">
            <a:avLst/>
          </a:prstGeom>
        </p:spPr>
      </p:pic>
      <p:sp>
        <p:nvSpPr>
          <p:cNvPr id="212" name="Bildplatzhalter 55">
            <a:extLst>
              <a:ext uri="{FF2B5EF4-FFF2-40B4-BE49-F238E27FC236}">
                <a16:creationId xmlns:a16="http://schemas.microsoft.com/office/drawing/2014/main" id="{C67B669A-EEC5-5437-F1BD-7B82848B4220}"/>
              </a:ext>
            </a:extLst>
          </p:cNvPr>
          <p:cNvSpPr>
            <a:spLocks noGrp="1"/>
          </p:cNvSpPr>
          <p:nvPr>
            <p:ph type="pic" sz="quarter" idx="46"/>
          </p:nvPr>
        </p:nvSpPr>
        <p:spPr>
          <a:xfrm>
            <a:off x="334433" y="4157505"/>
            <a:ext cx="936763" cy="943687"/>
          </a:xfrm>
          <a:prstGeom prst="rect">
            <a:avLst/>
          </a:prstGeom>
        </p:spPr>
        <p:txBody>
          <a:bodyPr>
            <a:normAutofit/>
          </a:bodyPr>
          <a:lstStyle>
            <a:lvl1pPr>
              <a:defRPr sz="1067"/>
            </a:lvl1pPr>
          </a:lstStyle>
          <a:p>
            <a:endParaRPr lang="de-DE" dirty="0"/>
          </a:p>
        </p:txBody>
      </p:sp>
      <p:sp>
        <p:nvSpPr>
          <p:cNvPr id="213" name="Textplatzhalter 164">
            <a:extLst>
              <a:ext uri="{FF2B5EF4-FFF2-40B4-BE49-F238E27FC236}">
                <a16:creationId xmlns:a16="http://schemas.microsoft.com/office/drawing/2014/main" id="{7181D7A7-6A01-CCE5-CE26-F57AA4F5A272}"/>
              </a:ext>
            </a:extLst>
          </p:cNvPr>
          <p:cNvSpPr>
            <a:spLocks noGrp="1"/>
          </p:cNvSpPr>
          <p:nvPr>
            <p:ph type="body" sz="quarter" idx="47" hasCustomPrompt="1"/>
          </p:nvPr>
        </p:nvSpPr>
        <p:spPr>
          <a:xfrm>
            <a:off x="1404120" y="414601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14" name="Textplatzhalter 164">
            <a:extLst>
              <a:ext uri="{FF2B5EF4-FFF2-40B4-BE49-F238E27FC236}">
                <a16:creationId xmlns:a16="http://schemas.microsoft.com/office/drawing/2014/main" id="{C047758D-1F4B-2E59-3B71-ED75875E7D41}"/>
              </a:ext>
            </a:extLst>
          </p:cNvPr>
          <p:cNvSpPr>
            <a:spLocks noGrp="1"/>
          </p:cNvSpPr>
          <p:nvPr>
            <p:ph type="body" sz="quarter" idx="48" hasCustomPrompt="1"/>
          </p:nvPr>
        </p:nvSpPr>
        <p:spPr>
          <a:xfrm>
            <a:off x="1404120" y="432827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15" name="Textplatzhalter 164">
            <a:extLst>
              <a:ext uri="{FF2B5EF4-FFF2-40B4-BE49-F238E27FC236}">
                <a16:creationId xmlns:a16="http://schemas.microsoft.com/office/drawing/2014/main" id="{4D25E488-685B-88DC-332D-713B061AB32C}"/>
              </a:ext>
            </a:extLst>
          </p:cNvPr>
          <p:cNvSpPr>
            <a:spLocks noGrp="1"/>
          </p:cNvSpPr>
          <p:nvPr>
            <p:ph type="body" sz="quarter" idx="49" hasCustomPrompt="1"/>
          </p:nvPr>
        </p:nvSpPr>
        <p:spPr>
          <a:xfrm>
            <a:off x="1404120" y="4510531"/>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16" name="Textplatzhalter 164">
            <a:extLst>
              <a:ext uri="{FF2B5EF4-FFF2-40B4-BE49-F238E27FC236}">
                <a16:creationId xmlns:a16="http://schemas.microsoft.com/office/drawing/2014/main" id="{7E08A808-2BB6-BF4F-381A-B1F623B568AC}"/>
              </a:ext>
            </a:extLst>
          </p:cNvPr>
          <p:cNvSpPr>
            <a:spLocks noGrp="1"/>
          </p:cNvSpPr>
          <p:nvPr>
            <p:ph type="body" sz="quarter" idx="50" hasCustomPrompt="1"/>
          </p:nvPr>
        </p:nvSpPr>
        <p:spPr>
          <a:xfrm>
            <a:off x="1639541" y="4705448"/>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17" name="Textplatzhalter 164">
            <a:extLst>
              <a:ext uri="{FF2B5EF4-FFF2-40B4-BE49-F238E27FC236}">
                <a16:creationId xmlns:a16="http://schemas.microsoft.com/office/drawing/2014/main" id="{6FDBDD30-C742-9CF3-4541-37CDA67A461B}"/>
              </a:ext>
            </a:extLst>
          </p:cNvPr>
          <p:cNvSpPr>
            <a:spLocks noGrp="1"/>
          </p:cNvSpPr>
          <p:nvPr>
            <p:ph type="body" sz="quarter" idx="51" hasCustomPrompt="1"/>
          </p:nvPr>
        </p:nvSpPr>
        <p:spPr>
          <a:xfrm>
            <a:off x="1639541" y="4899212"/>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18" name="Grafik 217" descr="Receiver mit einfarbiger Füllung">
            <a:extLst>
              <a:ext uri="{FF2B5EF4-FFF2-40B4-BE49-F238E27FC236}">
                <a16:creationId xmlns:a16="http://schemas.microsoft.com/office/drawing/2014/main" id="{083ACBC7-7F6B-1812-6265-14A0FD9BAE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772" y="4705448"/>
            <a:ext cx="177397" cy="177397"/>
          </a:xfrm>
          <a:prstGeom prst="rect">
            <a:avLst/>
          </a:prstGeom>
        </p:spPr>
      </p:pic>
      <p:pic>
        <p:nvPicPr>
          <p:cNvPr id="219" name="Grafik 218" descr="Umschlag mit einfarbiger Füllung">
            <a:extLst>
              <a:ext uri="{FF2B5EF4-FFF2-40B4-BE49-F238E27FC236}">
                <a16:creationId xmlns:a16="http://schemas.microsoft.com/office/drawing/2014/main" id="{D134D8B1-F8CD-BE01-8DAE-C5B03E89B0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7516" y="4899212"/>
            <a:ext cx="205909" cy="205909"/>
          </a:xfrm>
          <a:prstGeom prst="rect">
            <a:avLst/>
          </a:prstGeom>
        </p:spPr>
      </p:pic>
      <p:sp>
        <p:nvSpPr>
          <p:cNvPr id="220" name="Bildplatzhalter 55">
            <a:extLst>
              <a:ext uri="{FF2B5EF4-FFF2-40B4-BE49-F238E27FC236}">
                <a16:creationId xmlns:a16="http://schemas.microsoft.com/office/drawing/2014/main" id="{D4D7DE25-1E93-1D37-53A6-26ED2F53BD53}"/>
              </a:ext>
            </a:extLst>
          </p:cNvPr>
          <p:cNvSpPr>
            <a:spLocks noGrp="1"/>
          </p:cNvSpPr>
          <p:nvPr>
            <p:ph type="pic" sz="quarter" idx="52"/>
          </p:nvPr>
        </p:nvSpPr>
        <p:spPr>
          <a:xfrm>
            <a:off x="4179112" y="4157505"/>
            <a:ext cx="936763" cy="943687"/>
          </a:xfrm>
          <a:prstGeom prst="rect">
            <a:avLst/>
          </a:prstGeom>
        </p:spPr>
        <p:txBody>
          <a:bodyPr>
            <a:normAutofit/>
          </a:bodyPr>
          <a:lstStyle>
            <a:lvl1pPr>
              <a:defRPr sz="1067"/>
            </a:lvl1pPr>
          </a:lstStyle>
          <a:p>
            <a:endParaRPr lang="de-DE" dirty="0"/>
          </a:p>
        </p:txBody>
      </p:sp>
      <p:sp>
        <p:nvSpPr>
          <p:cNvPr id="221" name="Textplatzhalter 164">
            <a:extLst>
              <a:ext uri="{FF2B5EF4-FFF2-40B4-BE49-F238E27FC236}">
                <a16:creationId xmlns:a16="http://schemas.microsoft.com/office/drawing/2014/main" id="{1880FD67-909C-6DF5-879F-8CEEBFEE2B2F}"/>
              </a:ext>
            </a:extLst>
          </p:cNvPr>
          <p:cNvSpPr>
            <a:spLocks noGrp="1"/>
          </p:cNvSpPr>
          <p:nvPr>
            <p:ph type="body" sz="quarter" idx="53" hasCustomPrompt="1"/>
          </p:nvPr>
        </p:nvSpPr>
        <p:spPr>
          <a:xfrm>
            <a:off x="5248798" y="414601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22" name="Textplatzhalter 164">
            <a:extLst>
              <a:ext uri="{FF2B5EF4-FFF2-40B4-BE49-F238E27FC236}">
                <a16:creationId xmlns:a16="http://schemas.microsoft.com/office/drawing/2014/main" id="{39AFD9FD-5B19-40B5-3351-326186D199D2}"/>
              </a:ext>
            </a:extLst>
          </p:cNvPr>
          <p:cNvSpPr>
            <a:spLocks noGrp="1"/>
          </p:cNvSpPr>
          <p:nvPr>
            <p:ph type="body" sz="quarter" idx="54" hasCustomPrompt="1"/>
          </p:nvPr>
        </p:nvSpPr>
        <p:spPr>
          <a:xfrm>
            <a:off x="5248798" y="432827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23" name="Textplatzhalter 164">
            <a:extLst>
              <a:ext uri="{FF2B5EF4-FFF2-40B4-BE49-F238E27FC236}">
                <a16:creationId xmlns:a16="http://schemas.microsoft.com/office/drawing/2014/main" id="{BB42359D-8972-71E6-4D6B-A36E6094D5FC}"/>
              </a:ext>
            </a:extLst>
          </p:cNvPr>
          <p:cNvSpPr>
            <a:spLocks noGrp="1"/>
          </p:cNvSpPr>
          <p:nvPr>
            <p:ph type="body" sz="quarter" idx="55" hasCustomPrompt="1"/>
          </p:nvPr>
        </p:nvSpPr>
        <p:spPr>
          <a:xfrm>
            <a:off x="5248798" y="4510531"/>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24" name="Textplatzhalter 164">
            <a:extLst>
              <a:ext uri="{FF2B5EF4-FFF2-40B4-BE49-F238E27FC236}">
                <a16:creationId xmlns:a16="http://schemas.microsoft.com/office/drawing/2014/main" id="{8E5B8B42-7DE1-1C89-813A-01072B9F761D}"/>
              </a:ext>
            </a:extLst>
          </p:cNvPr>
          <p:cNvSpPr>
            <a:spLocks noGrp="1"/>
          </p:cNvSpPr>
          <p:nvPr>
            <p:ph type="body" sz="quarter" idx="56" hasCustomPrompt="1"/>
          </p:nvPr>
        </p:nvSpPr>
        <p:spPr>
          <a:xfrm>
            <a:off x="5484219" y="4705448"/>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25" name="Textplatzhalter 164">
            <a:extLst>
              <a:ext uri="{FF2B5EF4-FFF2-40B4-BE49-F238E27FC236}">
                <a16:creationId xmlns:a16="http://schemas.microsoft.com/office/drawing/2014/main" id="{5837E4FF-0EAF-44DC-314A-336285FB8DB2}"/>
              </a:ext>
            </a:extLst>
          </p:cNvPr>
          <p:cNvSpPr>
            <a:spLocks noGrp="1"/>
          </p:cNvSpPr>
          <p:nvPr>
            <p:ph type="body" sz="quarter" idx="57" hasCustomPrompt="1"/>
          </p:nvPr>
        </p:nvSpPr>
        <p:spPr>
          <a:xfrm>
            <a:off x="5484219" y="4899212"/>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26" name="Grafik 225" descr="Receiver mit einfarbiger Füllung">
            <a:extLst>
              <a:ext uri="{FF2B5EF4-FFF2-40B4-BE49-F238E27FC236}">
                <a16:creationId xmlns:a16="http://schemas.microsoft.com/office/drawing/2014/main" id="{C2093E3A-C763-2B40-43DA-DE3C66CC6B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65170" y="4705448"/>
            <a:ext cx="177397" cy="177397"/>
          </a:xfrm>
          <a:prstGeom prst="rect">
            <a:avLst/>
          </a:prstGeom>
        </p:spPr>
      </p:pic>
      <p:pic>
        <p:nvPicPr>
          <p:cNvPr id="227" name="Grafik 226" descr="Umschlag mit einfarbiger Füllung">
            <a:extLst>
              <a:ext uri="{FF2B5EF4-FFF2-40B4-BE49-F238E27FC236}">
                <a16:creationId xmlns:a16="http://schemas.microsoft.com/office/drawing/2014/main" id="{AD4D88D3-97D3-9277-2863-8FDFD754D4A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50914" y="4899212"/>
            <a:ext cx="205909" cy="205909"/>
          </a:xfrm>
          <a:prstGeom prst="rect">
            <a:avLst/>
          </a:prstGeom>
        </p:spPr>
      </p:pic>
      <p:sp>
        <p:nvSpPr>
          <p:cNvPr id="228" name="Bildplatzhalter 55">
            <a:extLst>
              <a:ext uri="{FF2B5EF4-FFF2-40B4-BE49-F238E27FC236}">
                <a16:creationId xmlns:a16="http://schemas.microsoft.com/office/drawing/2014/main" id="{F9BCBAA8-37E9-B602-46C3-35794D7CA41A}"/>
              </a:ext>
            </a:extLst>
          </p:cNvPr>
          <p:cNvSpPr>
            <a:spLocks noGrp="1"/>
          </p:cNvSpPr>
          <p:nvPr>
            <p:ph type="pic" sz="quarter" idx="58"/>
          </p:nvPr>
        </p:nvSpPr>
        <p:spPr>
          <a:xfrm>
            <a:off x="8002509" y="4157505"/>
            <a:ext cx="936763" cy="943687"/>
          </a:xfrm>
          <a:prstGeom prst="rect">
            <a:avLst/>
          </a:prstGeom>
        </p:spPr>
        <p:txBody>
          <a:bodyPr>
            <a:normAutofit/>
          </a:bodyPr>
          <a:lstStyle>
            <a:lvl1pPr>
              <a:defRPr sz="1067"/>
            </a:lvl1pPr>
          </a:lstStyle>
          <a:p>
            <a:endParaRPr lang="de-DE" dirty="0"/>
          </a:p>
        </p:txBody>
      </p:sp>
      <p:sp>
        <p:nvSpPr>
          <p:cNvPr id="229" name="Textplatzhalter 164">
            <a:extLst>
              <a:ext uri="{FF2B5EF4-FFF2-40B4-BE49-F238E27FC236}">
                <a16:creationId xmlns:a16="http://schemas.microsoft.com/office/drawing/2014/main" id="{722995EA-A20C-38AD-49DA-DF10DB5BEB90}"/>
              </a:ext>
            </a:extLst>
          </p:cNvPr>
          <p:cNvSpPr>
            <a:spLocks noGrp="1"/>
          </p:cNvSpPr>
          <p:nvPr>
            <p:ph type="body" sz="quarter" idx="59" hasCustomPrompt="1"/>
          </p:nvPr>
        </p:nvSpPr>
        <p:spPr>
          <a:xfrm>
            <a:off x="9072196" y="414601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30" name="Textplatzhalter 164">
            <a:extLst>
              <a:ext uri="{FF2B5EF4-FFF2-40B4-BE49-F238E27FC236}">
                <a16:creationId xmlns:a16="http://schemas.microsoft.com/office/drawing/2014/main" id="{8B3B1C51-EA5E-3F36-B4D1-6F9D8B89B6F4}"/>
              </a:ext>
            </a:extLst>
          </p:cNvPr>
          <p:cNvSpPr>
            <a:spLocks noGrp="1"/>
          </p:cNvSpPr>
          <p:nvPr>
            <p:ph type="body" sz="quarter" idx="60" hasCustomPrompt="1"/>
          </p:nvPr>
        </p:nvSpPr>
        <p:spPr>
          <a:xfrm>
            <a:off x="9072196" y="432827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31" name="Textplatzhalter 164">
            <a:extLst>
              <a:ext uri="{FF2B5EF4-FFF2-40B4-BE49-F238E27FC236}">
                <a16:creationId xmlns:a16="http://schemas.microsoft.com/office/drawing/2014/main" id="{B05D729B-9A58-B094-A89C-D2FCA6799284}"/>
              </a:ext>
            </a:extLst>
          </p:cNvPr>
          <p:cNvSpPr>
            <a:spLocks noGrp="1"/>
          </p:cNvSpPr>
          <p:nvPr>
            <p:ph type="body" sz="quarter" idx="61" hasCustomPrompt="1"/>
          </p:nvPr>
        </p:nvSpPr>
        <p:spPr>
          <a:xfrm>
            <a:off x="9072196" y="4510531"/>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32" name="Textplatzhalter 164">
            <a:extLst>
              <a:ext uri="{FF2B5EF4-FFF2-40B4-BE49-F238E27FC236}">
                <a16:creationId xmlns:a16="http://schemas.microsoft.com/office/drawing/2014/main" id="{98CEBD31-ECF1-4262-9AC4-16BD12B59227}"/>
              </a:ext>
            </a:extLst>
          </p:cNvPr>
          <p:cNvSpPr>
            <a:spLocks noGrp="1"/>
          </p:cNvSpPr>
          <p:nvPr>
            <p:ph type="body" sz="quarter" idx="62" hasCustomPrompt="1"/>
          </p:nvPr>
        </p:nvSpPr>
        <p:spPr>
          <a:xfrm>
            <a:off x="9307617" y="4705448"/>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33" name="Textplatzhalter 164">
            <a:extLst>
              <a:ext uri="{FF2B5EF4-FFF2-40B4-BE49-F238E27FC236}">
                <a16:creationId xmlns:a16="http://schemas.microsoft.com/office/drawing/2014/main" id="{824B6557-822D-C09A-C33D-7CD87FE2B274}"/>
              </a:ext>
            </a:extLst>
          </p:cNvPr>
          <p:cNvSpPr>
            <a:spLocks noGrp="1"/>
          </p:cNvSpPr>
          <p:nvPr>
            <p:ph type="body" sz="quarter" idx="63" hasCustomPrompt="1"/>
          </p:nvPr>
        </p:nvSpPr>
        <p:spPr>
          <a:xfrm>
            <a:off x="9307617" y="4899212"/>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sp>
        <p:nvSpPr>
          <p:cNvPr id="234" name="Fußzeilenplatzhalter 3">
            <a:extLst>
              <a:ext uri="{FF2B5EF4-FFF2-40B4-BE49-F238E27FC236}">
                <a16:creationId xmlns:a16="http://schemas.microsoft.com/office/drawing/2014/main" id="{1520DF50-C4EB-143F-1574-30F886731CAA}"/>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235" name="Foliennummernplatzhalter 4">
            <a:extLst>
              <a:ext uri="{FF2B5EF4-FFF2-40B4-BE49-F238E27FC236}">
                <a16:creationId xmlns:a16="http://schemas.microsoft.com/office/drawing/2014/main" id="{707C663F-292D-A434-7CDA-17A724D78C92}"/>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35769125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INDUSTRY">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descr="Ein Bild, das Screenshot, Feuer, Explosion, Rauch enthält.&#10;&#10;Automatisch generierte Beschreibung">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2395188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RESIDENTIAL">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1202131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BUSINESS-Office">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0121579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BUSINESS">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5881442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E MAKE IT UNDONE ">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2" name="Grafik 1">
            <a:extLst>
              <a:ext uri="{FF2B5EF4-FFF2-40B4-BE49-F238E27FC236}">
                <a16:creationId xmlns:a16="http://schemas.microsoft.com/office/drawing/2014/main" id="{ACDB3576-C6E9-5565-38AD-1F5B71B798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0" y="631"/>
            <a:ext cx="12189760" cy="6856740"/>
          </a:xfrm>
          <a:prstGeom prst="rect">
            <a:avLst/>
          </a:prstGeom>
        </p:spPr>
      </p:pic>
    </p:spTree>
    <p:custDataLst>
      <p:tags r:id="rId1"/>
    </p:custDataLst>
    <p:extLst>
      <p:ext uri="{BB962C8B-B14F-4D97-AF65-F5344CB8AC3E}">
        <p14:creationId xmlns:p14="http://schemas.microsoft.com/office/powerpoint/2010/main" val="40106920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LOBE#Title and Final Slide ">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4135" cy="68592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74682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Fullscreen">
    <p:spTree>
      <p:nvGrpSpPr>
        <p:cNvPr id="1" name=""/>
        <p:cNvGrpSpPr/>
        <p:nvPr/>
      </p:nvGrpSpPr>
      <p:grpSpPr>
        <a:xfrm>
          <a:off x="0" y="0"/>
          <a:ext cx="0" cy="0"/>
          <a:chOff x="0" y="0"/>
          <a:chExt cx="0" cy="0"/>
        </a:xfrm>
      </p:grpSpPr>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5" name="Placeholder Text"/>
          <p:cNvSpPr>
            <a:spLocks noGrp="1"/>
          </p:cNvSpPr>
          <p:nvPr>
            <p:ph type="body" sz="quarter" idx="11"/>
          </p:nvPr>
        </p:nvSpPr>
        <p:spPr>
          <a:xfrm>
            <a:off x="334434" y="1316567"/>
            <a:ext cx="11523133" cy="475191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Titel 5">
            <a:extLst>
              <a:ext uri="{FF2B5EF4-FFF2-40B4-BE49-F238E27FC236}">
                <a16:creationId xmlns:a16="http://schemas.microsoft.com/office/drawing/2014/main" id="{8394F1C9-BFBE-477C-AAF1-7747B2D1CDC4}"/>
              </a:ext>
            </a:extLst>
          </p:cNvPr>
          <p:cNvSpPr>
            <a:spLocks noGrp="1"/>
          </p:cNvSpPr>
          <p:nvPr>
            <p:ph type="title" hasCustomPrompt="1"/>
          </p:nvPr>
        </p:nvSpPr>
        <p:spPr/>
        <p:txBody>
          <a:bodyPr/>
          <a:lstStyle>
            <a:lvl1pPr>
              <a:defRPr/>
            </a:lvl1pPr>
          </a:lstStyle>
          <a:p>
            <a:r>
              <a:rPr lang="de-DE" dirty="0"/>
              <a:t>Mastertitelformat bearbeiten</a:t>
            </a:r>
            <a:br>
              <a:rPr lang="de-DE" dirty="0"/>
            </a:br>
            <a:endParaRPr lang="de-DE" dirty="0"/>
          </a:p>
        </p:txBody>
      </p:sp>
    </p:spTree>
    <p:custDataLst>
      <p:tags r:id="rId1"/>
    </p:custDataLst>
    <p:extLst>
      <p:ext uri="{BB962C8B-B14F-4D97-AF65-F5344CB8AC3E}">
        <p14:creationId xmlns:p14="http://schemas.microsoft.com/office/powerpoint/2010/main" val="32310011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DUSTRY#Title and Final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2001"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67574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ESIDENTIAL#Title and Final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2000"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838506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ER-BUSINESS#Title and Final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2000"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917875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USINESS#Title and Final Slid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0D53C6B-20B6-71A4-F144-B0C256D912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2000" cy="6858000"/>
          </a:xfrm>
          <a:custGeom>
            <a:avLst/>
            <a:gdLst>
              <a:gd name="connsiteX0" fmla="*/ 0 w 9144001"/>
              <a:gd name="connsiteY0" fmla="*/ 0 h 5143500"/>
              <a:gd name="connsiteX1" fmla="*/ 9144001 w 9144001"/>
              <a:gd name="connsiteY1" fmla="*/ 0 h 5143500"/>
              <a:gd name="connsiteX2" fmla="*/ 9144001 w 9144001"/>
              <a:gd name="connsiteY2" fmla="*/ 5143500 h 5143500"/>
              <a:gd name="connsiteX3" fmla="*/ 0 w 914400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1" h="5143500">
                <a:moveTo>
                  <a:pt x="0" y="0"/>
                </a:moveTo>
                <a:lnTo>
                  <a:pt x="9144001" y="0"/>
                </a:lnTo>
                <a:lnTo>
                  <a:pt x="9144001" y="5143500"/>
                </a:lnTo>
                <a:lnTo>
                  <a:pt x="0" y="5143500"/>
                </a:lnTo>
                <a:close/>
              </a:path>
            </a:pathLst>
          </a:custGeom>
        </p:spPr>
      </p:pic>
      <p:sp>
        <p:nvSpPr>
          <p:cNvPr id="2" name="Rechteck 1">
            <a:extLst>
              <a:ext uri="{FF2B5EF4-FFF2-40B4-BE49-F238E27FC236}">
                <a16:creationId xmlns:a16="http://schemas.microsoft.com/office/drawing/2014/main" id="{C95A1EF9-4546-657C-429A-15F0F58B557B}"/>
              </a:ext>
            </a:extLst>
          </p:cNvPr>
          <p:cNvSpPr/>
          <p:nvPr userDrawn="1"/>
        </p:nvSpPr>
        <p:spPr>
          <a:xfrm>
            <a:off x="0" y="3295477"/>
            <a:ext cx="12192000" cy="3562524"/>
          </a:xfrm>
          <a:prstGeom prst="rect">
            <a:avLst/>
          </a:prstGeom>
          <a:gradFill>
            <a:gsLst>
              <a:gs pos="0">
                <a:schemeClr val="accent1">
                  <a:lumMod val="5000"/>
                  <a:lumOff val="95000"/>
                  <a:alpha val="0"/>
                </a:schemeClr>
              </a:gs>
              <a:gs pos="99000">
                <a:schemeClr val="tx1">
                  <a:alpha val="4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ln>
                <a:noFill/>
              </a:ln>
              <a:solidFill>
                <a:srgbClr val="FF0000"/>
              </a:solidFill>
            </a:endParaRPr>
          </a:p>
        </p:txBody>
      </p:sp>
      <p:sp>
        <p:nvSpPr>
          <p:cNvPr id="11" name="Textplatzhalter 9">
            <a:extLst>
              <a:ext uri="{FF2B5EF4-FFF2-40B4-BE49-F238E27FC236}">
                <a16:creationId xmlns:a16="http://schemas.microsoft.com/office/drawing/2014/main" id="{9969B133-E9E2-69E5-DAD3-3262B5AD2B32}"/>
              </a:ext>
            </a:extLst>
          </p:cNvPr>
          <p:cNvSpPr>
            <a:spLocks noGrp="1"/>
          </p:cNvSpPr>
          <p:nvPr>
            <p:ph type="body" sz="quarter" idx="13" hasCustomPrompt="1"/>
          </p:nvPr>
        </p:nvSpPr>
        <p:spPr>
          <a:xfrm>
            <a:off x="1399115" y="5425641"/>
            <a:ext cx="9393767" cy="1142339"/>
          </a:xfrm>
        </p:spPr>
        <p:txBody>
          <a:bodyPr>
            <a:normAutofit/>
          </a:bodyPr>
          <a:lstStyle>
            <a:lvl1pPr marL="0" indent="0" algn="ctr">
              <a:buNone/>
              <a:defRPr sz="32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Subtitle</a:t>
            </a:r>
            <a:r>
              <a:rPr lang="de-DE" dirty="0"/>
              <a:t> </a:t>
            </a:r>
            <a:br>
              <a:rPr lang="de-DE" dirty="0"/>
            </a:br>
            <a:r>
              <a:rPr lang="de-DE" dirty="0"/>
              <a:t>Name, Date</a:t>
            </a:r>
            <a:endParaRPr lang="en-GB" dirty="0"/>
          </a:p>
        </p:txBody>
      </p:sp>
      <p:sp>
        <p:nvSpPr>
          <p:cNvPr id="10" name="Textplatzhalter 9">
            <a:extLst>
              <a:ext uri="{FF2B5EF4-FFF2-40B4-BE49-F238E27FC236}">
                <a16:creationId xmlns:a16="http://schemas.microsoft.com/office/drawing/2014/main" id="{FBE365F5-CAA2-26CB-DFB2-D191BA894100}"/>
              </a:ext>
            </a:extLst>
          </p:cNvPr>
          <p:cNvSpPr>
            <a:spLocks noGrp="1"/>
          </p:cNvSpPr>
          <p:nvPr>
            <p:ph type="body" sz="quarter" idx="12" hasCustomPrompt="1"/>
          </p:nvPr>
        </p:nvSpPr>
        <p:spPr>
          <a:xfrm>
            <a:off x="1399115" y="4558169"/>
            <a:ext cx="9393767" cy="765145"/>
          </a:xfrm>
        </p:spPr>
        <p:txBody>
          <a:bodyPr>
            <a:normAutofit/>
          </a:bodyPr>
          <a:lstStyle>
            <a:lvl1pPr marL="0" indent="0" algn="ctr">
              <a:buNone/>
              <a:defRPr sz="4800" b="1" cap="all" baseline="0">
                <a:solidFill>
                  <a:schemeClr val="bg1"/>
                </a:solidFill>
                <a:effectLst>
                  <a:outerShdw blurRad="63500" sx="102000" sy="102000" algn="ctr" rotWithShape="0">
                    <a:prstClr val="black">
                      <a:alpha val="40000"/>
                    </a:prstClr>
                  </a:outerShdw>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a:t>Title </a:t>
            </a:r>
            <a:r>
              <a:rPr lang="de-DE" dirty="0" err="1"/>
              <a:t>of</a:t>
            </a:r>
            <a:r>
              <a:rPr lang="de-DE" dirty="0"/>
              <a:t> </a:t>
            </a:r>
            <a:r>
              <a:rPr lang="de-DE" dirty="0" err="1"/>
              <a:t>the</a:t>
            </a:r>
            <a:r>
              <a:rPr lang="de-DE" dirty="0"/>
              <a:t> </a:t>
            </a:r>
            <a:r>
              <a:rPr lang="de-DE" dirty="0" err="1"/>
              <a:t>Presentation</a:t>
            </a:r>
            <a:endParaRPr lang="en-GB" dirty="0"/>
          </a:p>
        </p:txBody>
      </p:sp>
      <p:pic>
        <p:nvPicPr>
          <p:cNvPr id="12" name="Grafik 11">
            <a:extLst>
              <a:ext uri="{FF2B5EF4-FFF2-40B4-BE49-F238E27FC236}">
                <a16:creationId xmlns:a16="http://schemas.microsoft.com/office/drawing/2014/main" id="{791229FD-9AFC-0E01-CFDB-CB89E59DDB1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7212" y="2323538"/>
            <a:ext cx="9017576" cy="1955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14004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_Subtitle#Author">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3C831D19-4D35-8720-216D-DFCC18F8B6B7}"/>
              </a:ext>
            </a:extLst>
          </p:cNvPr>
          <p:cNvSpPr>
            <a:spLocks noGrp="1"/>
          </p:cNvSpPr>
          <p:nvPr>
            <p:ph type="pic" sz="quarter" idx="16" hasCustomPrompt="1"/>
          </p:nvPr>
        </p:nvSpPr>
        <p:spPr>
          <a:xfrm>
            <a:off x="1" y="0"/>
            <a:ext cx="12201164" cy="6858000"/>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788781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50873"/>
              <a:gd name="connsiteY0" fmla="*/ 0 h 5143500"/>
              <a:gd name="connsiteX1" fmla="*/ 9144000 w 9150873"/>
              <a:gd name="connsiteY1" fmla="*/ 0 h 5143500"/>
              <a:gd name="connsiteX2" fmla="*/ 9144000 w 9150873"/>
              <a:gd name="connsiteY2" fmla="*/ 5143500 h 5143500"/>
              <a:gd name="connsiteX3" fmla="*/ 9143998 w 9150873"/>
              <a:gd name="connsiteY3" fmla="*/ 5143500 h 5143500"/>
              <a:gd name="connsiteX4" fmla="*/ 9150873 w 9150873"/>
              <a:gd name="connsiteY4" fmla="*/ 3807107 h 5143500"/>
              <a:gd name="connsiteX5" fmla="*/ 6788781 w 9150873"/>
              <a:gd name="connsiteY5" fmla="*/ 5143500 h 5143500"/>
              <a:gd name="connsiteX6" fmla="*/ 0 w 9150873"/>
              <a:gd name="connsiteY6" fmla="*/ 5143500 h 5143500"/>
              <a:gd name="connsiteX7" fmla="*/ 0 w 9150873"/>
              <a:gd name="connsiteY7" fmla="*/ 4756675 h 5143500"/>
              <a:gd name="connsiteX8" fmla="*/ 8418099 w 9150873"/>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0873" h="5143500">
                <a:moveTo>
                  <a:pt x="8418099" y="0"/>
                </a:moveTo>
                <a:lnTo>
                  <a:pt x="9144000" y="0"/>
                </a:lnTo>
                <a:lnTo>
                  <a:pt x="9144000" y="5143500"/>
                </a:lnTo>
                <a:lnTo>
                  <a:pt x="9143998" y="5143500"/>
                </a:lnTo>
                <a:cubicBezTo>
                  <a:pt x="9146290" y="4698036"/>
                  <a:pt x="9148581" y="4252571"/>
                  <a:pt x="9150873" y="3807107"/>
                </a:cubicBezTo>
                <a:lnTo>
                  <a:pt x="6788781" y="5143500"/>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12" name="Textplatzhalter 11">
            <a:extLst>
              <a:ext uri="{FF2B5EF4-FFF2-40B4-BE49-F238E27FC236}">
                <a16:creationId xmlns:a16="http://schemas.microsoft.com/office/drawing/2014/main" id="{D26FCF03-D984-3F64-8A72-79DE7B41356C}"/>
              </a:ext>
            </a:extLst>
          </p:cNvPr>
          <p:cNvSpPr>
            <a:spLocks noGrp="1" noChangeAspect="1"/>
          </p:cNvSpPr>
          <p:nvPr>
            <p:ph type="body" sz="quarter" idx="15" hasCustomPrompt="1"/>
          </p:nvPr>
        </p:nvSpPr>
        <p:spPr>
          <a:xfrm>
            <a:off x="334435" y="2333256"/>
            <a:ext cx="4511371" cy="539097"/>
          </a:xfrm>
        </p:spPr>
        <p:txBody>
          <a:bodyPr wrap="square">
            <a:normAutofit/>
          </a:bodyPr>
          <a:lstStyle>
            <a:lvl1pPr marL="0" indent="0">
              <a:buNone/>
              <a:defRPr sz="2667" b="1" cap="all" baseline="0">
                <a:solidFill>
                  <a:schemeClr val="tx1"/>
                </a:solidFill>
              </a:defRPr>
            </a:lvl1pPr>
          </a:lstStyle>
          <a:p>
            <a:pPr lvl="0"/>
            <a:r>
              <a:rPr lang="en-US" noProof="0" dirty="0"/>
              <a:t>subtitle</a:t>
            </a:r>
          </a:p>
        </p:txBody>
      </p:sp>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401028"/>
            <a:ext cx="6939436" cy="1787280"/>
          </a:xfrm>
        </p:spPr>
        <p:txBody>
          <a:bodyPr anchor="b">
            <a:normAutofit/>
          </a:bodyPr>
          <a:lstStyle>
            <a:lvl1pPr>
              <a:defRPr sz="4800" cap="all" baseline="0"/>
            </a:lvl1pPr>
          </a:lstStyle>
          <a:p>
            <a:r>
              <a:rPr lang="de-DE" noProof="0" dirty="0"/>
              <a:t>Title </a:t>
            </a:r>
            <a:r>
              <a:rPr lang="de-DE" noProof="0" dirty="0" err="1"/>
              <a:t>of</a:t>
            </a:r>
            <a:r>
              <a:rPr lang="de-DE" noProof="0" dirty="0"/>
              <a:t> </a:t>
            </a:r>
            <a:r>
              <a:rPr lang="de-DE" noProof="0" dirty="0" err="1"/>
              <a:t>the</a:t>
            </a:r>
            <a:r>
              <a:rPr lang="de-DE" noProof="0" dirty="0"/>
              <a:t> </a:t>
            </a:r>
            <a:br>
              <a:rPr lang="de-DE" noProof="0" dirty="0"/>
            </a:br>
            <a:r>
              <a:rPr lang="de-DE" noProof="0" dirty="0" err="1"/>
              <a:t>Presentation</a:t>
            </a:r>
            <a:endParaRPr lang="en-US" noProof="0" dirty="0"/>
          </a:p>
        </p:txBody>
      </p:sp>
      <p:sp>
        <p:nvSpPr>
          <p:cNvPr id="11" name="Fußzeilenplatzhalter 3">
            <a:extLst>
              <a:ext uri="{FF2B5EF4-FFF2-40B4-BE49-F238E27FC236}">
                <a16:creationId xmlns:a16="http://schemas.microsoft.com/office/drawing/2014/main" id="{152E957D-C68A-36D5-7B53-F232BFFA595D}"/>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16" name="Fußzeilenplatzhalter 3">
            <a:extLst>
              <a:ext uri="{FF2B5EF4-FFF2-40B4-BE49-F238E27FC236}">
                <a16:creationId xmlns:a16="http://schemas.microsoft.com/office/drawing/2014/main" id="{2AC10FCF-1765-4CB8-0502-CA812EF0953A}"/>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17" name="Foliennummernplatzhalter 4">
            <a:extLst>
              <a:ext uri="{FF2B5EF4-FFF2-40B4-BE49-F238E27FC236}">
                <a16:creationId xmlns:a16="http://schemas.microsoft.com/office/drawing/2014/main" id="{3899B8AF-BB93-3017-6828-5D6A4CD37632}"/>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19" name="Textplatzhalter 11">
            <a:extLst>
              <a:ext uri="{FF2B5EF4-FFF2-40B4-BE49-F238E27FC236}">
                <a16:creationId xmlns:a16="http://schemas.microsoft.com/office/drawing/2014/main" id="{60B04053-B931-E6A9-9C99-684D35714993}"/>
              </a:ext>
            </a:extLst>
          </p:cNvPr>
          <p:cNvSpPr>
            <a:spLocks noGrp="1" noChangeAspect="1"/>
          </p:cNvSpPr>
          <p:nvPr>
            <p:ph type="body" sz="quarter" idx="17" hasCustomPrompt="1"/>
          </p:nvPr>
        </p:nvSpPr>
        <p:spPr>
          <a:xfrm>
            <a:off x="334435" y="2900532"/>
            <a:ext cx="3674460" cy="1180689"/>
          </a:xfrm>
        </p:spPr>
        <p:txBody>
          <a:bodyPr>
            <a:normAutofit/>
          </a:bodyPr>
          <a:lstStyle>
            <a:lvl1pPr marL="0" indent="0">
              <a:buNone/>
              <a:defRPr sz="2667" b="1" cap="all" baseline="0">
                <a:solidFill>
                  <a:schemeClr val="tx1"/>
                </a:solidFill>
              </a:defRPr>
            </a:lvl1pPr>
          </a:lstStyle>
          <a:p>
            <a:pPr lvl="0"/>
            <a:r>
              <a:rPr lang="en-US" noProof="0" dirty="0"/>
              <a:t>Name, Date</a:t>
            </a:r>
          </a:p>
        </p:txBody>
      </p:sp>
    </p:spTree>
    <p:extLst>
      <p:ext uri="{BB962C8B-B14F-4D97-AF65-F5344CB8AC3E}">
        <p14:creationId xmlns:p14="http://schemas.microsoft.com/office/powerpoint/2010/main" val="29069511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adline_Blank">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4A413B57-2112-C385-23BA-36A1E66975FB}"/>
              </a:ext>
            </a:extLst>
          </p:cNvPr>
          <p:cNvSpPr>
            <a:spLocks noGrp="1"/>
          </p:cNvSpPr>
          <p:nvPr>
            <p:ph type="title" hasCustomPrompt="1"/>
          </p:nvPr>
        </p:nvSpPr>
        <p:spPr>
          <a:xfrm>
            <a:off x="334434" y="260351"/>
            <a:ext cx="11523133" cy="1056215"/>
          </a:xfrm>
        </p:spPr>
        <p:txBody>
          <a:bodyPr/>
          <a:lstStyle>
            <a:lvl1pPr>
              <a:defRPr cap="all" baseline="0"/>
            </a:lvl1pPr>
          </a:lstStyle>
          <a:p>
            <a:r>
              <a:rPr lang="en-US" noProof="0" dirty="0"/>
              <a:t>EDIT MASTER TITLE FORMAT</a:t>
            </a:r>
          </a:p>
        </p:txBody>
      </p:sp>
      <p:sp>
        <p:nvSpPr>
          <p:cNvPr id="4" name="Fußzeilenplatzhalter 3">
            <a:extLst>
              <a:ext uri="{FF2B5EF4-FFF2-40B4-BE49-F238E27FC236}">
                <a16:creationId xmlns:a16="http://schemas.microsoft.com/office/drawing/2014/main" id="{55C943D2-D785-4A12-C42E-E64B5F9042F6}"/>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6" name="Fußzeilenplatzhalter 3">
            <a:extLst>
              <a:ext uri="{FF2B5EF4-FFF2-40B4-BE49-F238E27FC236}">
                <a16:creationId xmlns:a16="http://schemas.microsoft.com/office/drawing/2014/main" id="{DEAF067A-4888-3019-C57C-0FEA36F9BC18}"/>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7" name="Foliennummernplatzhalter 4">
            <a:extLst>
              <a:ext uri="{FF2B5EF4-FFF2-40B4-BE49-F238E27FC236}">
                <a16:creationId xmlns:a16="http://schemas.microsoft.com/office/drawing/2014/main" id="{379B86F4-9942-35D6-2310-7CD103161CFD}"/>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custDataLst>
      <p:tags r:id="rId1"/>
    </p:custDataLst>
    <p:extLst>
      <p:ext uri="{BB962C8B-B14F-4D97-AF65-F5344CB8AC3E}">
        <p14:creationId xmlns:p14="http://schemas.microsoft.com/office/powerpoint/2010/main" val="4913812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Fullpage">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F6C0390-BC27-6B2C-DAB2-F9EF0895532D}"/>
              </a:ext>
            </a:extLst>
          </p:cNvPr>
          <p:cNvSpPr>
            <a:spLocks noGrp="1"/>
          </p:cNvSpPr>
          <p:nvPr>
            <p:ph type="pic" sz="quarter" idx="10"/>
          </p:nvPr>
        </p:nvSpPr>
        <p:spPr>
          <a:xfrm>
            <a:off x="0" y="5694"/>
            <a:ext cx="12185675" cy="6858001"/>
          </a:xfrm>
          <a:custGeom>
            <a:avLst/>
            <a:gdLst>
              <a:gd name="connsiteX0" fmla="*/ 0 w 9144000"/>
              <a:gd name="connsiteY0" fmla="*/ 0 h 5143500"/>
              <a:gd name="connsiteX1" fmla="*/ 8286733 w 9144000"/>
              <a:gd name="connsiteY1" fmla="*/ 0 h 5143500"/>
              <a:gd name="connsiteX2" fmla="*/ 9144000 w 9144000"/>
              <a:gd name="connsiteY2" fmla="*/ 857267 h 5143500"/>
              <a:gd name="connsiteX3" fmla="*/ 9144000 w 9144000"/>
              <a:gd name="connsiteY3" fmla="*/ 5143500 h 5143500"/>
              <a:gd name="connsiteX4" fmla="*/ 0 w 9144000"/>
              <a:gd name="connsiteY4" fmla="*/ 5143500 h 5143500"/>
              <a:gd name="connsiteX5" fmla="*/ 0 w 9144000"/>
              <a:gd name="connsiteY5" fmla="*/ 0 h 5143500"/>
              <a:gd name="connsiteX0" fmla="*/ 0 w 9144000"/>
              <a:gd name="connsiteY0" fmla="*/ 0 h 5150376"/>
              <a:gd name="connsiteX1" fmla="*/ 8286733 w 9144000"/>
              <a:gd name="connsiteY1" fmla="*/ 0 h 5150376"/>
              <a:gd name="connsiteX2" fmla="*/ 9144000 w 9144000"/>
              <a:gd name="connsiteY2" fmla="*/ 857267 h 5150376"/>
              <a:gd name="connsiteX3" fmla="*/ 6799561 w 9144000"/>
              <a:gd name="connsiteY3" fmla="*/ 5150376 h 5150376"/>
              <a:gd name="connsiteX4" fmla="*/ 0 w 9144000"/>
              <a:gd name="connsiteY4" fmla="*/ 5143500 h 5150376"/>
              <a:gd name="connsiteX5" fmla="*/ 0 w 9144000"/>
              <a:gd name="connsiteY5" fmla="*/ 0 h 5150376"/>
              <a:gd name="connsiteX0" fmla="*/ 0 w 9137125"/>
              <a:gd name="connsiteY0" fmla="*/ 0 h 5150376"/>
              <a:gd name="connsiteX1" fmla="*/ 8286733 w 9137125"/>
              <a:gd name="connsiteY1" fmla="*/ 0 h 5150376"/>
              <a:gd name="connsiteX2" fmla="*/ 9137125 w 9137125"/>
              <a:gd name="connsiteY2" fmla="*/ 3813598 h 5150376"/>
              <a:gd name="connsiteX3" fmla="*/ 6799561 w 9137125"/>
              <a:gd name="connsiteY3" fmla="*/ 5150376 h 5150376"/>
              <a:gd name="connsiteX4" fmla="*/ 0 w 9137125"/>
              <a:gd name="connsiteY4" fmla="*/ 5143500 h 5150376"/>
              <a:gd name="connsiteX5" fmla="*/ 0 w 9137125"/>
              <a:gd name="connsiteY5" fmla="*/ 0 h 5150376"/>
              <a:gd name="connsiteX0" fmla="*/ 0 w 9139256"/>
              <a:gd name="connsiteY0" fmla="*/ 0 h 5150376"/>
              <a:gd name="connsiteX1" fmla="*/ 9139256 w 9139256"/>
              <a:gd name="connsiteY1" fmla="*/ 0 h 5150376"/>
              <a:gd name="connsiteX2" fmla="*/ 9137125 w 9139256"/>
              <a:gd name="connsiteY2" fmla="*/ 3813598 h 5150376"/>
              <a:gd name="connsiteX3" fmla="*/ 6799561 w 9139256"/>
              <a:gd name="connsiteY3" fmla="*/ 5150376 h 5150376"/>
              <a:gd name="connsiteX4" fmla="*/ 0 w 9139256"/>
              <a:gd name="connsiteY4" fmla="*/ 5143500 h 5150376"/>
              <a:gd name="connsiteX5" fmla="*/ 0 w 9139256"/>
              <a:gd name="connsiteY5" fmla="*/ 0 h 5150376"/>
              <a:gd name="connsiteX0" fmla="*/ 0 w 9139256"/>
              <a:gd name="connsiteY0" fmla="*/ 0 h 5143501"/>
              <a:gd name="connsiteX1" fmla="*/ 9139256 w 9139256"/>
              <a:gd name="connsiteY1" fmla="*/ 0 h 5143501"/>
              <a:gd name="connsiteX2" fmla="*/ 9137125 w 9139256"/>
              <a:gd name="connsiteY2" fmla="*/ 3813598 h 5143501"/>
              <a:gd name="connsiteX3" fmla="*/ 6806436 w 9139256"/>
              <a:gd name="connsiteY3" fmla="*/ 5143501 h 5143501"/>
              <a:gd name="connsiteX4" fmla="*/ 0 w 9139256"/>
              <a:gd name="connsiteY4" fmla="*/ 5143500 h 5143501"/>
              <a:gd name="connsiteX5" fmla="*/ 0 w 9139256"/>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9256" h="5143501">
                <a:moveTo>
                  <a:pt x="0" y="0"/>
                </a:moveTo>
                <a:lnTo>
                  <a:pt x="9139256" y="0"/>
                </a:lnTo>
                <a:cubicBezTo>
                  <a:pt x="9138546" y="1271199"/>
                  <a:pt x="9137835" y="2542399"/>
                  <a:pt x="9137125" y="3813598"/>
                </a:cubicBezTo>
                <a:lnTo>
                  <a:pt x="6806436" y="5143501"/>
                </a:lnTo>
                <a:lnTo>
                  <a:pt x="0" y="5143500"/>
                </a:lnTo>
                <a:lnTo>
                  <a:pt x="0" y="0"/>
                </a:lnTo>
                <a:close/>
              </a:path>
            </a:pathLst>
          </a:custGeom>
        </p:spPr>
        <p:txBody>
          <a:bodyPr/>
          <a:lstStyle/>
          <a:p>
            <a:endParaRPr lang="de-DE" dirty="0"/>
          </a:p>
        </p:txBody>
      </p:sp>
      <p:sp>
        <p:nvSpPr>
          <p:cNvPr id="2" name="Fußzeilenplatzhalter 3">
            <a:extLst>
              <a:ext uri="{FF2B5EF4-FFF2-40B4-BE49-F238E27FC236}">
                <a16:creationId xmlns:a16="http://schemas.microsoft.com/office/drawing/2014/main" id="{255CA722-BDD9-6AE3-1999-67598962C431}"/>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6" name="Fußzeilenplatzhalter 3">
            <a:extLst>
              <a:ext uri="{FF2B5EF4-FFF2-40B4-BE49-F238E27FC236}">
                <a16:creationId xmlns:a16="http://schemas.microsoft.com/office/drawing/2014/main" id="{3EE7D9E0-CFE2-9B65-ACD3-38EE7A3199BB}"/>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7" name="Foliennummernplatzhalter 4">
            <a:extLst>
              <a:ext uri="{FF2B5EF4-FFF2-40B4-BE49-F238E27FC236}">
                <a16:creationId xmlns:a16="http://schemas.microsoft.com/office/drawing/2014/main" id="{68310F12-BD0B-7221-8D09-787775ADA1E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3148092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custDataLst>
      <p:tags r:id="rId1"/>
    </p:custDataLst>
    <p:extLst>
      <p:ext uri="{BB962C8B-B14F-4D97-AF65-F5344CB8AC3E}">
        <p14:creationId xmlns:p14="http://schemas.microsoft.com/office/powerpoint/2010/main" val="4760408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Fullpage">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3EA756A0-14C7-157F-CFBD-282CC12F1233}"/>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EDIT MASTER TITLE FORMAT</a:t>
            </a:r>
            <a:endParaRPr lang="en-US" noProof="0" dirty="0"/>
          </a:p>
        </p:txBody>
      </p:sp>
      <p:sp>
        <p:nvSpPr>
          <p:cNvPr id="6" name="Placeholder Text">
            <a:extLst>
              <a:ext uri="{FF2B5EF4-FFF2-40B4-BE49-F238E27FC236}">
                <a16:creationId xmlns:a16="http://schemas.microsoft.com/office/drawing/2014/main" id="{7CFA35D6-E5D8-BF67-29FB-096105B7E324}"/>
              </a:ext>
            </a:extLst>
          </p:cNvPr>
          <p:cNvSpPr>
            <a:spLocks noGrp="1" noChangeAspect="1"/>
          </p:cNvSpPr>
          <p:nvPr>
            <p:ph sz="quarter" idx="14" hasCustomPrompt="1"/>
          </p:nvPr>
        </p:nvSpPr>
        <p:spPr>
          <a:xfrm>
            <a:off x="334432" y="1460500"/>
            <a:ext cx="11523133" cy="4617165"/>
          </a:xfrm>
          <a:custGeom>
            <a:avLst/>
            <a:gdLst>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5489958 w 8642350"/>
              <a:gd name="connsiteY3" fmla="*/ 3015987 h 3455988"/>
              <a:gd name="connsiteX4" fmla="*/ 0 w 8642350"/>
              <a:gd name="connsiteY4" fmla="*/ 3455988 h 3455988"/>
              <a:gd name="connsiteX5" fmla="*/ 0 w 8642350"/>
              <a:gd name="connsiteY5" fmla="*/ 0 h 3455988"/>
              <a:gd name="connsiteX0" fmla="*/ 0 w 8642350"/>
              <a:gd name="connsiteY0" fmla="*/ 0 h 3462874"/>
              <a:gd name="connsiteX1" fmla="*/ 8642350 w 8642350"/>
              <a:gd name="connsiteY1" fmla="*/ 0 h 3462874"/>
              <a:gd name="connsiteX2" fmla="*/ 8642350 w 8642350"/>
              <a:gd name="connsiteY2" fmla="*/ 2761594 h 3462874"/>
              <a:gd name="connsiteX3" fmla="*/ 7401260 w 8642350"/>
              <a:gd name="connsiteY3" fmla="*/ 3462874 h 3462874"/>
              <a:gd name="connsiteX4" fmla="*/ 0 w 8642350"/>
              <a:gd name="connsiteY4" fmla="*/ 3455988 h 3462874"/>
              <a:gd name="connsiteX5" fmla="*/ 0 w 8642350"/>
              <a:gd name="connsiteY5" fmla="*/ 0 h 34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62874">
                <a:moveTo>
                  <a:pt x="0" y="0"/>
                </a:moveTo>
                <a:lnTo>
                  <a:pt x="8642350" y="0"/>
                </a:lnTo>
                <a:lnTo>
                  <a:pt x="8642350" y="2761594"/>
                </a:lnTo>
                <a:lnTo>
                  <a:pt x="7401260" y="3462874"/>
                </a:lnTo>
                <a:lnTo>
                  <a:pt x="0" y="3455988"/>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2" name="Fußzeilenplatzhalter 3">
            <a:extLst>
              <a:ext uri="{FF2B5EF4-FFF2-40B4-BE49-F238E27FC236}">
                <a16:creationId xmlns:a16="http://schemas.microsoft.com/office/drawing/2014/main" id="{4445AC71-8C75-A2EB-3C6C-A2CD8E7EF48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7" name="Fußzeilenplatzhalter 3">
            <a:extLst>
              <a:ext uri="{FF2B5EF4-FFF2-40B4-BE49-F238E27FC236}">
                <a16:creationId xmlns:a16="http://schemas.microsoft.com/office/drawing/2014/main" id="{29E7EE47-44E5-D3BD-F58B-CB0989E5D8AB}"/>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8" name="Foliennummernplatzhalter 4">
            <a:extLst>
              <a:ext uri="{FF2B5EF4-FFF2-40B4-BE49-F238E27FC236}">
                <a16:creationId xmlns:a16="http://schemas.microsoft.com/office/drawing/2014/main" id="{ADFBA3DB-8320-9CCF-33EC-1775742AE01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26648401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martBox 2xCollumns">
    <p:spTree>
      <p:nvGrpSpPr>
        <p:cNvPr id="1" name=""/>
        <p:cNvGrpSpPr/>
        <p:nvPr/>
      </p:nvGrpSpPr>
      <p:grpSpPr>
        <a:xfrm>
          <a:off x="0" y="0"/>
          <a:ext cx="0" cy="0"/>
          <a:chOff x="0" y="0"/>
          <a:chExt cx="0" cy="0"/>
        </a:xfrm>
      </p:grpSpPr>
      <p:sp>
        <p:nvSpPr>
          <p:cNvPr id="5" name="Placeholder Text">
            <a:extLst>
              <a:ext uri="{FF2B5EF4-FFF2-40B4-BE49-F238E27FC236}">
                <a16:creationId xmlns:a16="http://schemas.microsoft.com/office/drawing/2014/main" id="{9965BA9C-E34F-C02E-7013-795ACCB7CD8A}"/>
              </a:ext>
            </a:extLst>
          </p:cNvPr>
          <p:cNvSpPr>
            <a:spLocks noGrp="1"/>
          </p:cNvSpPr>
          <p:nvPr>
            <p:ph sz="quarter" idx="12" hasCustomPrompt="1"/>
          </p:nvPr>
        </p:nvSpPr>
        <p:spPr>
          <a:xfrm>
            <a:off x="334434" y="1460500"/>
            <a:ext cx="5617633" cy="4607984"/>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6" name="Titel 3">
            <a:extLst>
              <a:ext uri="{FF2B5EF4-FFF2-40B4-BE49-F238E27FC236}">
                <a16:creationId xmlns:a16="http://schemas.microsoft.com/office/drawing/2014/main" id="{DFEDF45B-368A-1E6F-AEFB-CFED0B0C55FB}"/>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EDIT MASTER TITLE FORMAT</a:t>
            </a:r>
            <a:endParaRPr lang="en-US" noProof="0" dirty="0"/>
          </a:p>
        </p:txBody>
      </p:sp>
      <p:sp>
        <p:nvSpPr>
          <p:cNvPr id="2" name="Fußzeilenplatzhalter 3">
            <a:extLst>
              <a:ext uri="{FF2B5EF4-FFF2-40B4-BE49-F238E27FC236}">
                <a16:creationId xmlns:a16="http://schemas.microsoft.com/office/drawing/2014/main" id="{A4E94045-97FD-4545-D87D-67B0A9FED824}"/>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2D234D6E-A8AE-CFA5-9FD5-82257A2E7ACD}"/>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9" name="Foliennummernplatzhalter 4">
            <a:extLst>
              <a:ext uri="{FF2B5EF4-FFF2-40B4-BE49-F238E27FC236}">
                <a16:creationId xmlns:a16="http://schemas.microsoft.com/office/drawing/2014/main" id="{4F0748E7-38CA-C014-2DFC-5411211A7BDD}"/>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Placeholder Text">
            <a:extLst>
              <a:ext uri="{FF2B5EF4-FFF2-40B4-BE49-F238E27FC236}">
                <a16:creationId xmlns:a16="http://schemas.microsoft.com/office/drawing/2014/main" id="{FC80DE24-A5FB-FF3F-F391-5632A2D56D6A}"/>
              </a:ext>
            </a:extLst>
          </p:cNvPr>
          <p:cNvSpPr>
            <a:spLocks noGrp="1"/>
          </p:cNvSpPr>
          <p:nvPr>
            <p:ph sz="quarter" idx="13" hasCustomPrompt="1"/>
          </p:nvPr>
        </p:nvSpPr>
        <p:spPr>
          <a:xfrm>
            <a:off x="6239934" y="1460501"/>
            <a:ext cx="5617633" cy="3883471"/>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1538210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Fullscreen Multitool">
    <p:spTree>
      <p:nvGrpSpPr>
        <p:cNvPr id="1" name=""/>
        <p:cNvGrpSpPr/>
        <p:nvPr/>
      </p:nvGrpSpPr>
      <p:grpSpPr>
        <a:xfrm>
          <a:off x="0" y="0"/>
          <a:ext cx="0" cy="0"/>
          <a:chOff x="0" y="0"/>
          <a:chExt cx="0" cy="0"/>
        </a:xfrm>
      </p:grpSpPr>
      <p:sp>
        <p:nvSpPr>
          <p:cNvPr id="3" name="Placeholder Chart Number"/>
          <p:cNvSpPr>
            <a:spLocks noGrp="1"/>
          </p:cNvSpPr>
          <p:nvPr>
            <p:ph type="sldNum" sz="quarter" idx="10"/>
          </p:nvPr>
        </p:nvSpPr>
        <p:spPr/>
        <p:txBody>
          <a:bodyPr/>
          <a:lstStyle/>
          <a:p>
            <a:fld id="{059FC275-5BAA-4D62-B4E5-354BDE96CDDB}" type="slidenum">
              <a:rPr lang="de-DE" smtClean="0"/>
              <a:pPr/>
              <a:t>‹Nr.›</a:t>
            </a:fld>
            <a:endParaRPr lang="de-DE"/>
          </a:p>
        </p:txBody>
      </p:sp>
      <p:sp>
        <p:nvSpPr>
          <p:cNvPr id="6" name="Placeholder Text"/>
          <p:cNvSpPr>
            <a:spLocks noGrp="1"/>
          </p:cNvSpPr>
          <p:nvPr>
            <p:ph sz="quarter" idx="11"/>
          </p:nvPr>
        </p:nvSpPr>
        <p:spPr>
          <a:xfrm>
            <a:off x="334434" y="1316567"/>
            <a:ext cx="11523133" cy="4751917"/>
          </a:xfrm>
        </p:spPr>
        <p:txBody>
          <a:bodyPr>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a:extLst>
              <a:ext uri="{FF2B5EF4-FFF2-40B4-BE49-F238E27FC236}">
                <a16:creationId xmlns:a16="http://schemas.microsoft.com/office/drawing/2014/main" id="{FCAFAA67-FE44-4466-9A26-29F4AA1AF839}"/>
              </a:ext>
            </a:extLst>
          </p:cNvPr>
          <p:cNvSpPr>
            <a:spLocks noGrp="1"/>
          </p:cNvSpPr>
          <p:nvPr>
            <p:ph type="title" hasCustomPrompt="1"/>
          </p:nvPr>
        </p:nvSpPr>
        <p:spPr/>
        <p:txBody>
          <a:bodyPr/>
          <a:lstStyle>
            <a:lvl1pPr>
              <a:defRPr/>
            </a:lvl1pPr>
          </a:lstStyle>
          <a:p>
            <a:r>
              <a:rPr lang="de-DE" dirty="0"/>
              <a:t>Mastertitelformat bearbeiten</a:t>
            </a:r>
            <a:br>
              <a:rPr lang="de-DE" dirty="0"/>
            </a:br>
            <a:endParaRPr lang="de-DE" dirty="0"/>
          </a:p>
        </p:txBody>
      </p:sp>
    </p:spTree>
    <p:custDataLst>
      <p:tags r:id="rId1"/>
    </p:custDataLst>
    <p:extLst>
      <p:ext uri="{BB962C8B-B14F-4D97-AF65-F5344CB8AC3E}">
        <p14:creationId xmlns:p14="http://schemas.microsoft.com/office/powerpoint/2010/main" val="13036355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UNTRY INFOS">
    <p:spTree>
      <p:nvGrpSpPr>
        <p:cNvPr id="1" name=""/>
        <p:cNvGrpSpPr/>
        <p:nvPr/>
      </p:nvGrpSpPr>
      <p:grpSpPr>
        <a:xfrm>
          <a:off x="0" y="0"/>
          <a:ext cx="0" cy="0"/>
          <a:chOff x="0" y="0"/>
          <a:chExt cx="0" cy="0"/>
        </a:xfrm>
      </p:grpSpPr>
      <p:sp>
        <p:nvSpPr>
          <p:cNvPr id="5" name="Placeholder Text">
            <a:extLst>
              <a:ext uri="{FF2B5EF4-FFF2-40B4-BE49-F238E27FC236}">
                <a16:creationId xmlns:a16="http://schemas.microsoft.com/office/drawing/2014/main" id="{9965BA9C-E34F-C02E-7013-795ACCB7CD8A}"/>
              </a:ext>
            </a:extLst>
          </p:cNvPr>
          <p:cNvSpPr>
            <a:spLocks noGrp="1"/>
          </p:cNvSpPr>
          <p:nvPr>
            <p:ph sz="quarter" idx="12" hasCustomPrompt="1"/>
          </p:nvPr>
        </p:nvSpPr>
        <p:spPr>
          <a:xfrm>
            <a:off x="334434" y="1460500"/>
            <a:ext cx="5617633" cy="4607984"/>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6" name="Titel 3">
            <a:extLst>
              <a:ext uri="{FF2B5EF4-FFF2-40B4-BE49-F238E27FC236}">
                <a16:creationId xmlns:a16="http://schemas.microsoft.com/office/drawing/2014/main" id="{DFEDF45B-368A-1E6F-AEFB-CFED0B0C55FB}"/>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COUNTRY INFOS</a:t>
            </a:r>
            <a:endParaRPr lang="en-US" noProof="0" dirty="0"/>
          </a:p>
        </p:txBody>
      </p:sp>
      <p:sp>
        <p:nvSpPr>
          <p:cNvPr id="2" name="Fußzeilenplatzhalter 3">
            <a:extLst>
              <a:ext uri="{FF2B5EF4-FFF2-40B4-BE49-F238E27FC236}">
                <a16:creationId xmlns:a16="http://schemas.microsoft.com/office/drawing/2014/main" id="{A4E94045-97FD-4545-D87D-67B0A9FED824}"/>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2D234D6E-A8AE-CFA5-9FD5-82257A2E7ACD}"/>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9" name="Foliennummernplatzhalter 4">
            <a:extLst>
              <a:ext uri="{FF2B5EF4-FFF2-40B4-BE49-F238E27FC236}">
                <a16:creationId xmlns:a16="http://schemas.microsoft.com/office/drawing/2014/main" id="{4F0748E7-38CA-C014-2DFC-5411211A7BDD}"/>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Placeholder Text">
            <a:extLst>
              <a:ext uri="{FF2B5EF4-FFF2-40B4-BE49-F238E27FC236}">
                <a16:creationId xmlns:a16="http://schemas.microsoft.com/office/drawing/2014/main" id="{FC80DE24-A5FB-FF3F-F391-5632A2D56D6A}"/>
              </a:ext>
            </a:extLst>
          </p:cNvPr>
          <p:cNvSpPr>
            <a:spLocks noGrp="1"/>
          </p:cNvSpPr>
          <p:nvPr>
            <p:ph sz="quarter" idx="13" hasCustomPrompt="1"/>
          </p:nvPr>
        </p:nvSpPr>
        <p:spPr>
          <a:xfrm>
            <a:off x="6239934" y="1460501"/>
            <a:ext cx="5617633" cy="3883471"/>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36085560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xIMAGES &amp; Text 2Columns">
    <p:spTree>
      <p:nvGrpSpPr>
        <p:cNvPr id="1" name=""/>
        <p:cNvGrpSpPr/>
        <p:nvPr/>
      </p:nvGrpSpPr>
      <p:grpSpPr>
        <a:xfrm>
          <a:off x="0" y="0"/>
          <a:ext cx="0" cy="0"/>
          <a:chOff x="0" y="0"/>
          <a:chExt cx="0" cy="0"/>
        </a:xfrm>
      </p:grpSpPr>
      <p:sp>
        <p:nvSpPr>
          <p:cNvPr id="5" name="Placeholder Picture 3">
            <a:extLst>
              <a:ext uri="{FF2B5EF4-FFF2-40B4-BE49-F238E27FC236}">
                <a16:creationId xmlns:a16="http://schemas.microsoft.com/office/drawing/2014/main" id="{C220EB1E-1124-408C-5200-252E19266F12}"/>
              </a:ext>
            </a:extLst>
          </p:cNvPr>
          <p:cNvSpPr>
            <a:spLocks noGrp="1"/>
          </p:cNvSpPr>
          <p:nvPr>
            <p:ph type="pic" sz="quarter" idx="14" hasCustomPrompt="1"/>
          </p:nvPr>
        </p:nvSpPr>
        <p:spPr>
          <a:xfrm>
            <a:off x="334434" y="4671492"/>
            <a:ext cx="5617633" cy="1396992"/>
          </a:xfrm>
          <a:prstGeom prst="rect">
            <a:avLst/>
          </a:prstGeom>
        </p:spPr>
        <p:txBody>
          <a:bodyPr/>
          <a:lstStyle>
            <a:lvl1pPr marL="0" indent="0">
              <a:buNone/>
              <a:defRPr/>
            </a:lvl1pPr>
          </a:lstStyle>
          <a:p>
            <a:pPr marL="241294" marR="0" lvl="0" indent="-241294" algn="l" defTabSz="251964" rtl="0" eaLnBrk="1" fontAlgn="auto" latinLnBrk="0" hangingPunct="1">
              <a:lnSpc>
                <a:spcPct val="100000"/>
              </a:lnSpc>
              <a:spcBef>
                <a:spcPct val="20000"/>
              </a:spcBef>
              <a:spcAft>
                <a:spcPts val="0"/>
              </a:spcAft>
              <a:buClr>
                <a:schemeClr val="accent1"/>
              </a:buClr>
              <a:buSzPct val="100000"/>
              <a:buFont typeface="Wingdings" pitchFamily="2" charset="2"/>
              <a:buChar char="§"/>
              <a:tabLst/>
              <a:defRPr/>
            </a:pPr>
            <a:r>
              <a:rPr lang="en-GB" dirty="0"/>
              <a:t>Insert picture here</a:t>
            </a:r>
          </a:p>
          <a:p>
            <a:endParaRPr lang="de-DE" dirty="0"/>
          </a:p>
        </p:txBody>
      </p:sp>
      <p:sp>
        <p:nvSpPr>
          <p:cNvPr id="6" name="Placeholder Picture 2">
            <a:extLst>
              <a:ext uri="{FF2B5EF4-FFF2-40B4-BE49-F238E27FC236}">
                <a16:creationId xmlns:a16="http://schemas.microsoft.com/office/drawing/2014/main" id="{B7FD2386-687C-7807-8EC9-E9F6DA6660AC}"/>
              </a:ext>
            </a:extLst>
          </p:cNvPr>
          <p:cNvSpPr>
            <a:spLocks noGrp="1"/>
          </p:cNvSpPr>
          <p:nvPr>
            <p:ph type="pic" sz="quarter" idx="13" hasCustomPrompt="1"/>
          </p:nvPr>
        </p:nvSpPr>
        <p:spPr>
          <a:xfrm>
            <a:off x="334434" y="3065996"/>
            <a:ext cx="5617633" cy="1396992"/>
          </a:xfrm>
          <a:prstGeom prst="rect">
            <a:avLst/>
          </a:prstGeom>
        </p:spPr>
        <p:txBody>
          <a:bodyPr/>
          <a:lstStyle>
            <a:lvl1pPr marL="0" indent="0">
              <a:buNone/>
              <a:defRPr/>
            </a:lvl1pPr>
          </a:lstStyle>
          <a:p>
            <a:pPr marL="241294" marR="0" lvl="0" indent="-241294" algn="l" defTabSz="251964" rtl="0" eaLnBrk="1" fontAlgn="auto" latinLnBrk="0" hangingPunct="1">
              <a:lnSpc>
                <a:spcPct val="100000"/>
              </a:lnSpc>
              <a:spcBef>
                <a:spcPct val="20000"/>
              </a:spcBef>
              <a:spcAft>
                <a:spcPts val="0"/>
              </a:spcAft>
              <a:buClr>
                <a:schemeClr val="accent1"/>
              </a:buClr>
              <a:buSzPct val="100000"/>
              <a:buFont typeface="Wingdings" pitchFamily="2" charset="2"/>
              <a:buChar char="§"/>
              <a:tabLst/>
              <a:defRPr/>
            </a:pPr>
            <a:r>
              <a:rPr lang="en-GB" dirty="0"/>
              <a:t>Insert picture here</a:t>
            </a:r>
          </a:p>
          <a:p>
            <a:endParaRPr lang="de-DE" dirty="0"/>
          </a:p>
        </p:txBody>
      </p:sp>
      <p:sp>
        <p:nvSpPr>
          <p:cNvPr id="7" name="Placeholder Picture 1">
            <a:extLst>
              <a:ext uri="{FF2B5EF4-FFF2-40B4-BE49-F238E27FC236}">
                <a16:creationId xmlns:a16="http://schemas.microsoft.com/office/drawing/2014/main" id="{1C2D9738-8F84-E3F2-7980-366FDE871D10}"/>
              </a:ext>
            </a:extLst>
          </p:cNvPr>
          <p:cNvSpPr>
            <a:spLocks noGrp="1"/>
          </p:cNvSpPr>
          <p:nvPr>
            <p:ph type="pic" sz="quarter" idx="12" hasCustomPrompt="1"/>
          </p:nvPr>
        </p:nvSpPr>
        <p:spPr>
          <a:xfrm>
            <a:off x="334434" y="1460500"/>
            <a:ext cx="5617633" cy="1396992"/>
          </a:xfrm>
          <a:prstGeom prst="rect">
            <a:avLst/>
          </a:prstGeom>
        </p:spPr>
        <p:txBody>
          <a:bodyPr/>
          <a:lstStyle>
            <a:lvl1pPr marL="0" indent="0">
              <a:buNone/>
              <a:defRPr/>
            </a:lvl1pPr>
          </a:lstStyle>
          <a:p>
            <a:pPr marL="241294" marR="0" lvl="0" indent="-241294" algn="l" defTabSz="251964" rtl="0" eaLnBrk="1" fontAlgn="auto" latinLnBrk="0" hangingPunct="1">
              <a:lnSpc>
                <a:spcPct val="100000"/>
              </a:lnSpc>
              <a:spcBef>
                <a:spcPct val="20000"/>
              </a:spcBef>
              <a:spcAft>
                <a:spcPts val="0"/>
              </a:spcAft>
              <a:buClr>
                <a:schemeClr val="accent1"/>
              </a:buClr>
              <a:buSzPct val="100000"/>
              <a:buFont typeface="Wingdings" pitchFamily="2" charset="2"/>
              <a:buChar char="§"/>
              <a:tabLst/>
              <a:defRPr/>
            </a:pPr>
            <a:r>
              <a:rPr lang="en-GB" dirty="0"/>
              <a:t>Insert picture here</a:t>
            </a:r>
            <a:endParaRPr lang="de-DE" dirty="0"/>
          </a:p>
        </p:txBody>
      </p:sp>
      <p:sp>
        <p:nvSpPr>
          <p:cNvPr id="8" name="Titel 3">
            <a:extLst>
              <a:ext uri="{FF2B5EF4-FFF2-40B4-BE49-F238E27FC236}">
                <a16:creationId xmlns:a16="http://schemas.microsoft.com/office/drawing/2014/main" id="{7C6E1402-B039-D25A-3323-C6C1B4A789D0}"/>
              </a:ext>
            </a:extLst>
          </p:cNvPr>
          <p:cNvSpPr>
            <a:spLocks noGrp="1"/>
          </p:cNvSpPr>
          <p:nvPr>
            <p:ph type="title" hasCustomPrompt="1"/>
          </p:nvPr>
        </p:nvSpPr>
        <p:spPr>
          <a:xfrm>
            <a:off x="334434" y="260351"/>
            <a:ext cx="11523133" cy="1056215"/>
          </a:xfrm>
        </p:spPr>
        <p:txBody>
          <a:bodyPr/>
          <a:lstStyle>
            <a:lvl1pPr>
              <a:defRPr cap="all" baseline="0"/>
            </a:lvl1pPr>
          </a:lstStyle>
          <a:p>
            <a:r>
              <a:rPr lang="de-DE" noProof="0" dirty="0"/>
              <a:t>EDIT MASTER TITLE FORMAT</a:t>
            </a:r>
            <a:endParaRPr lang="en-US" noProof="0" dirty="0"/>
          </a:p>
        </p:txBody>
      </p:sp>
      <p:sp>
        <p:nvSpPr>
          <p:cNvPr id="2" name="Fußzeilenplatzhalter 3">
            <a:extLst>
              <a:ext uri="{FF2B5EF4-FFF2-40B4-BE49-F238E27FC236}">
                <a16:creationId xmlns:a16="http://schemas.microsoft.com/office/drawing/2014/main" id="{D2296ABC-8DE4-E0BC-0A94-506205427725}"/>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9" name="Fußzeilenplatzhalter 3">
            <a:extLst>
              <a:ext uri="{FF2B5EF4-FFF2-40B4-BE49-F238E27FC236}">
                <a16:creationId xmlns:a16="http://schemas.microsoft.com/office/drawing/2014/main" id="{9BFC71EC-2105-636B-93CC-132B3FEB5ED3}"/>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11" name="Foliennummernplatzhalter 4">
            <a:extLst>
              <a:ext uri="{FF2B5EF4-FFF2-40B4-BE49-F238E27FC236}">
                <a16:creationId xmlns:a16="http://schemas.microsoft.com/office/drawing/2014/main" id="{7244671A-A2AB-CCE9-CA77-A70BA90E4C8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3" name="Placeholder Text">
            <a:extLst>
              <a:ext uri="{FF2B5EF4-FFF2-40B4-BE49-F238E27FC236}">
                <a16:creationId xmlns:a16="http://schemas.microsoft.com/office/drawing/2014/main" id="{82C8EF86-0425-4FC5-7134-54F56E4A3A69}"/>
              </a:ext>
            </a:extLst>
          </p:cNvPr>
          <p:cNvSpPr>
            <a:spLocks noGrp="1"/>
          </p:cNvSpPr>
          <p:nvPr>
            <p:ph sz="quarter" idx="15" hasCustomPrompt="1"/>
          </p:nvPr>
        </p:nvSpPr>
        <p:spPr>
          <a:xfrm>
            <a:off x="6239934" y="1460501"/>
            <a:ext cx="5617633" cy="3883471"/>
          </a:xfrm>
          <a:prstGeom prst="rect">
            <a:avLst/>
          </a:prstGeom>
        </p:spPr>
        <p:txBody>
          <a:bodyPr>
            <a:norm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31365980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 Picture Split Big">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F224810B-0BFF-70B6-0508-73EE863B6769}"/>
              </a:ext>
            </a:extLst>
          </p:cNvPr>
          <p:cNvSpPr>
            <a:spLocks noGrp="1"/>
          </p:cNvSpPr>
          <p:nvPr>
            <p:ph type="pic" sz="quarter" idx="16" hasCustomPrompt="1"/>
          </p:nvPr>
        </p:nvSpPr>
        <p:spPr>
          <a:xfrm>
            <a:off x="0" y="0"/>
            <a:ext cx="12192000" cy="6867168"/>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37122 w 9144000"/>
              <a:gd name="connsiteY4" fmla="*/ 3813981 h 5143500"/>
              <a:gd name="connsiteX5" fmla="*/ 6121887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44000"/>
              <a:gd name="connsiteY0" fmla="*/ 0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8418099 w 9144000"/>
              <a:gd name="connsiteY8" fmla="*/ 0 h 51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50376">
                <a:moveTo>
                  <a:pt x="8418099" y="0"/>
                </a:moveTo>
                <a:lnTo>
                  <a:pt x="9144000" y="0"/>
                </a:lnTo>
                <a:lnTo>
                  <a:pt x="9144000" y="5143500"/>
                </a:lnTo>
                <a:lnTo>
                  <a:pt x="9143998" y="5143500"/>
                </a:lnTo>
                <a:lnTo>
                  <a:pt x="9137122" y="3813981"/>
                </a:lnTo>
                <a:lnTo>
                  <a:pt x="6775030" y="5150376"/>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260351"/>
            <a:ext cx="8428565" cy="1056215"/>
          </a:xfrm>
        </p:spPr>
        <p:txBody>
          <a:bodyPr/>
          <a:lstStyle>
            <a:lvl1pPr>
              <a:defRPr cap="all" baseline="0"/>
            </a:lvl1pPr>
          </a:lstStyle>
          <a:p>
            <a:r>
              <a:rPr lang="de-DE" noProof="0" dirty="0"/>
              <a:t>EDIT MASTER TITLE FORMAT</a:t>
            </a:r>
            <a:endParaRPr lang="en-US" noProof="0" dirty="0"/>
          </a:p>
        </p:txBody>
      </p:sp>
      <p:sp>
        <p:nvSpPr>
          <p:cNvPr id="7" name="Placeholder Text">
            <a:extLst>
              <a:ext uri="{FF2B5EF4-FFF2-40B4-BE49-F238E27FC236}">
                <a16:creationId xmlns:a16="http://schemas.microsoft.com/office/drawing/2014/main" id="{2C0FADE4-C733-116F-38F7-487E1975D55E}"/>
              </a:ext>
            </a:extLst>
          </p:cNvPr>
          <p:cNvSpPr>
            <a:spLocks noGrp="1"/>
          </p:cNvSpPr>
          <p:nvPr>
            <p:ph sz="quarter" idx="13" hasCustomPrompt="1"/>
          </p:nvPr>
        </p:nvSpPr>
        <p:spPr>
          <a:xfrm>
            <a:off x="334434" y="1460500"/>
            <a:ext cx="5388636" cy="1860027"/>
          </a:xfrm>
          <a:custGeom>
            <a:avLst/>
            <a:gdLst>
              <a:gd name="connsiteX0" fmla="*/ 0 w 4041477"/>
              <a:gd name="connsiteY0" fmla="*/ 0 h 1395020"/>
              <a:gd name="connsiteX1" fmla="*/ 4041477 w 4041477"/>
              <a:gd name="connsiteY1" fmla="*/ 0 h 1395020"/>
              <a:gd name="connsiteX2" fmla="*/ 4041477 w 4041477"/>
              <a:gd name="connsiteY2" fmla="*/ 1395020 h 1395020"/>
              <a:gd name="connsiteX3" fmla="*/ 0 w 4041477"/>
              <a:gd name="connsiteY3" fmla="*/ 1395020 h 1395020"/>
              <a:gd name="connsiteX4" fmla="*/ 0 w 4041477"/>
              <a:gd name="connsiteY4" fmla="*/ 0 h 1395020"/>
              <a:gd name="connsiteX0" fmla="*/ 0 w 4041477"/>
              <a:gd name="connsiteY0" fmla="*/ 0 h 1395020"/>
              <a:gd name="connsiteX1" fmla="*/ 4041477 w 4041477"/>
              <a:gd name="connsiteY1" fmla="*/ 0 h 1395020"/>
              <a:gd name="connsiteX2" fmla="*/ 3568666 w 4041477"/>
              <a:gd name="connsiteY2" fmla="*/ 1395020 h 1395020"/>
              <a:gd name="connsiteX3" fmla="*/ 0 w 4041477"/>
              <a:gd name="connsiteY3" fmla="*/ 1395020 h 1395020"/>
              <a:gd name="connsiteX4" fmla="*/ 0 w 4041477"/>
              <a:gd name="connsiteY4" fmla="*/ 0 h 1395020"/>
              <a:gd name="connsiteX0" fmla="*/ 0 w 4041477"/>
              <a:gd name="connsiteY0" fmla="*/ 0 h 1395020"/>
              <a:gd name="connsiteX1" fmla="*/ 4041477 w 4041477"/>
              <a:gd name="connsiteY1" fmla="*/ 0 h 1395020"/>
              <a:gd name="connsiteX2" fmla="*/ 3568666 w 4041477"/>
              <a:gd name="connsiteY2" fmla="*/ 1395020 h 1395020"/>
              <a:gd name="connsiteX3" fmla="*/ 3580734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3568666 w 4041477"/>
              <a:gd name="connsiteY2" fmla="*/ 1395020 h 1395020"/>
              <a:gd name="connsiteX3" fmla="*/ 3353249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4041477 w 4041477"/>
              <a:gd name="connsiteY2" fmla="*/ 1167535 h 1395020"/>
              <a:gd name="connsiteX3" fmla="*/ 3353249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4041477 w 4041477"/>
              <a:gd name="connsiteY2" fmla="*/ 1167535 h 1395020"/>
              <a:gd name="connsiteX3" fmla="*/ 3620878 w 4041477"/>
              <a:gd name="connsiteY3" fmla="*/ 1384657 h 1395020"/>
              <a:gd name="connsiteX4" fmla="*/ 0 w 4041477"/>
              <a:gd name="connsiteY4" fmla="*/ 1395020 h 1395020"/>
              <a:gd name="connsiteX5" fmla="*/ 0 w 4041477"/>
              <a:gd name="connsiteY5" fmla="*/ 0 h 139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1477" h="1395020">
                <a:moveTo>
                  <a:pt x="0" y="0"/>
                </a:moveTo>
                <a:lnTo>
                  <a:pt x="4041477" y="0"/>
                </a:lnTo>
                <a:lnTo>
                  <a:pt x="4041477" y="1167535"/>
                </a:lnTo>
                <a:lnTo>
                  <a:pt x="3620878" y="1384657"/>
                </a:lnTo>
                <a:lnTo>
                  <a:pt x="0" y="1395020"/>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2" name="Fußzeilenplatzhalter 3">
            <a:extLst>
              <a:ext uri="{FF2B5EF4-FFF2-40B4-BE49-F238E27FC236}">
                <a16:creationId xmlns:a16="http://schemas.microsoft.com/office/drawing/2014/main" id="{604ACDBF-38D5-9E7B-3E04-7DE30E6741BC}"/>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154DF9FB-EC33-D3D3-F270-B349E8E84A59}"/>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9" name="Foliennummernplatzhalter 4">
            <a:extLst>
              <a:ext uri="{FF2B5EF4-FFF2-40B4-BE49-F238E27FC236}">
                <a16:creationId xmlns:a16="http://schemas.microsoft.com/office/drawing/2014/main" id="{B048FF24-6BB4-89F6-1750-8688A3B81EB9}"/>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16162035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2 Picture Split Big">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F224810B-0BFF-70B6-0508-73EE863B6769}"/>
              </a:ext>
            </a:extLst>
          </p:cNvPr>
          <p:cNvSpPr>
            <a:spLocks noGrp="1"/>
          </p:cNvSpPr>
          <p:nvPr>
            <p:ph type="pic" sz="quarter" idx="16" hasCustomPrompt="1"/>
          </p:nvPr>
        </p:nvSpPr>
        <p:spPr>
          <a:xfrm>
            <a:off x="0" y="-4584"/>
            <a:ext cx="12192000" cy="6867168"/>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37122 w 9144000"/>
              <a:gd name="connsiteY4" fmla="*/ 3813981 h 5143500"/>
              <a:gd name="connsiteX5" fmla="*/ 6121887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44000"/>
              <a:gd name="connsiteY0" fmla="*/ 0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8418099 w 9144000"/>
              <a:gd name="connsiteY8" fmla="*/ 0 h 51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50376">
                <a:moveTo>
                  <a:pt x="8418099" y="0"/>
                </a:moveTo>
                <a:lnTo>
                  <a:pt x="9144000" y="0"/>
                </a:lnTo>
                <a:lnTo>
                  <a:pt x="9144000" y="5143500"/>
                </a:lnTo>
                <a:lnTo>
                  <a:pt x="9143998" y="5143500"/>
                </a:lnTo>
                <a:lnTo>
                  <a:pt x="9137122" y="3813981"/>
                </a:lnTo>
                <a:lnTo>
                  <a:pt x="6775030" y="5150376"/>
                </a:lnTo>
                <a:lnTo>
                  <a:pt x="0" y="5143500"/>
                </a:lnTo>
                <a:lnTo>
                  <a:pt x="0" y="4756675"/>
                </a:lnTo>
                <a:lnTo>
                  <a:pt x="8418099"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6" name="Titel 3">
            <a:extLst>
              <a:ext uri="{FF2B5EF4-FFF2-40B4-BE49-F238E27FC236}">
                <a16:creationId xmlns:a16="http://schemas.microsoft.com/office/drawing/2014/main" id="{7EC987F9-EC2A-1275-5287-45885BB0D8A4}"/>
              </a:ext>
            </a:extLst>
          </p:cNvPr>
          <p:cNvSpPr>
            <a:spLocks noGrp="1"/>
          </p:cNvSpPr>
          <p:nvPr>
            <p:ph type="title" hasCustomPrompt="1"/>
          </p:nvPr>
        </p:nvSpPr>
        <p:spPr>
          <a:xfrm>
            <a:off x="334435" y="260351"/>
            <a:ext cx="8428565" cy="1056215"/>
          </a:xfrm>
        </p:spPr>
        <p:txBody>
          <a:bodyPr/>
          <a:lstStyle>
            <a:lvl1pPr>
              <a:defRPr cap="all" baseline="0"/>
            </a:lvl1pPr>
          </a:lstStyle>
          <a:p>
            <a:r>
              <a:rPr lang="de-DE" noProof="0" dirty="0"/>
              <a:t>EDIT MASTER TITLE FORMAT</a:t>
            </a:r>
            <a:endParaRPr lang="en-US" noProof="0" dirty="0"/>
          </a:p>
        </p:txBody>
      </p:sp>
      <p:sp>
        <p:nvSpPr>
          <p:cNvPr id="2" name="Fußzeilenplatzhalter 3">
            <a:extLst>
              <a:ext uri="{FF2B5EF4-FFF2-40B4-BE49-F238E27FC236}">
                <a16:creationId xmlns:a16="http://schemas.microsoft.com/office/drawing/2014/main" id="{604ACDBF-38D5-9E7B-3E04-7DE30E6741BC}"/>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8" name="Fußzeilenplatzhalter 3">
            <a:extLst>
              <a:ext uri="{FF2B5EF4-FFF2-40B4-BE49-F238E27FC236}">
                <a16:creationId xmlns:a16="http://schemas.microsoft.com/office/drawing/2014/main" id="{154DF9FB-EC33-D3D3-F270-B349E8E84A59}"/>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9" name="Foliennummernplatzhalter 4">
            <a:extLst>
              <a:ext uri="{FF2B5EF4-FFF2-40B4-BE49-F238E27FC236}">
                <a16:creationId xmlns:a16="http://schemas.microsoft.com/office/drawing/2014/main" id="{B048FF24-6BB4-89F6-1750-8688A3B81EB9}"/>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
        <p:nvSpPr>
          <p:cNvPr id="4" name="Bildplatzhalter 14">
            <a:extLst>
              <a:ext uri="{FF2B5EF4-FFF2-40B4-BE49-F238E27FC236}">
                <a16:creationId xmlns:a16="http://schemas.microsoft.com/office/drawing/2014/main" id="{40509BEE-8BFF-8755-962D-C8A66FF114A6}"/>
              </a:ext>
            </a:extLst>
          </p:cNvPr>
          <p:cNvSpPr>
            <a:spLocks noGrp="1"/>
          </p:cNvSpPr>
          <p:nvPr>
            <p:ph type="pic" sz="quarter" idx="17" hasCustomPrompt="1"/>
          </p:nvPr>
        </p:nvSpPr>
        <p:spPr>
          <a:xfrm>
            <a:off x="2128929" y="1165728"/>
            <a:ext cx="10069100" cy="5699491"/>
          </a:xfrm>
          <a:custGeom>
            <a:avLst/>
            <a:gdLst>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43998 w 9144000"/>
              <a:gd name="connsiteY4" fmla="*/ 3435846 h 5143500"/>
              <a:gd name="connsiteX5" fmla="*/ 6121887 w 9144000"/>
              <a:gd name="connsiteY5" fmla="*/ 5143500 h 5143500"/>
              <a:gd name="connsiteX6" fmla="*/ 0 w 9144000"/>
              <a:gd name="connsiteY6" fmla="*/ 5143500 h 5143500"/>
              <a:gd name="connsiteX7" fmla="*/ 0 w 9144000"/>
              <a:gd name="connsiteY7" fmla="*/ 4756675 h 5143500"/>
              <a:gd name="connsiteX0" fmla="*/ 8418099 w 9144000"/>
              <a:gd name="connsiteY0" fmla="*/ 0 h 5143500"/>
              <a:gd name="connsiteX1" fmla="*/ 9144000 w 9144000"/>
              <a:gd name="connsiteY1" fmla="*/ 0 h 5143500"/>
              <a:gd name="connsiteX2" fmla="*/ 9144000 w 9144000"/>
              <a:gd name="connsiteY2" fmla="*/ 5143500 h 5143500"/>
              <a:gd name="connsiteX3" fmla="*/ 9143998 w 9144000"/>
              <a:gd name="connsiteY3" fmla="*/ 5143500 h 5143500"/>
              <a:gd name="connsiteX4" fmla="*/ 9137122 w 9144000"/>
              <a:gd name="connsiteY4" fmla="*/ 3813981 h 5143500"/>
              <a:gd name="connsiteX5" fmla="*/ 6121887 w 9144000"/>
              <a:gd name="connsiteY5" fmla="*/ 5143500 h 5143500"/>
              <a:gd name="connsiteX6" fmla="*/ 0 w 9144000"/>
              <a:gd name="connsiteY6" fmla="*/ 5143500 h 5143500"/>
              <a:gd name="connsiteX7" fmla="*/ 0 w 9144000"/>
              <a:gd name="connsiteY7" fmla="*/ 4756675 h 5143500"/>
              <a:gd name="connsiteX8" fmla="*/ 8418099 w 9144000"/>
              <a:gd name="connsiteY8" fmla="*/ 0 h 5143500"/>
              <a:gd name="connsiteX0" fmla="*/ 8418099 w 9144000"/>
              <a:gd name="connsiteY0" fmla="*/ 0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8418099 w 9144000"/>
              <a:gd name="connsiteY8" fmla="*/ 0 h 5150376"/>
              <a:gd name="connsiteX0" fmla="*/ 7551825 w 9144000"/>
              <a:gd name="connsiteY0" fmla="*/ 488139 h 5150376"/>
              <a:gd name="connsiteX1" fmla="*/ 9144000 w 9144000"/>
              <a:gd name="connsiteY1" fmla="*/ 0 h 5150376"/>
              <a:gd name="connsiteX2" fmla="*/ 9144000 w 9144000"/>
              <a:gd name="connsiteY2" fmla="*/ 5143500 h 5150376"/>
              <a:gd name="connsiteX3" fmla="*/ 9143998 w 9144000"/>
              <a:gd name="connsiteY3" fmla="*/ 5143500 h 5150376"/>
              <a:gd name="connsiteX4" fmla="*/ 9137122 w 9144000"/>
              <a:gd name="connsiteY4" fmla="*/ 3813981 h 5150376"/>
              <a:gd name="connsiteX5" fmla="*/ 6775030 w 9144000"/>
              <a:gd name="connsiteY5" fmla="*/ 5150376 h 5150376"/>
              <a:gd name="connsiteX6" fmla="*/ 0 w 9144000"/>
              <a:gd name="connsiteY6" fmla="*/ 5143500 h 5150376"/>
              <a:gd name="connsiteX7" fmla="*/ 0 w 9144000"/>
              <a:gd name="connsiteY7" fmla="*/ 4756675 h 5150376"/>
              <a:gd name="connsiteX8" fmla="*/ 7551825 w 9144000"/>
              <a:gd name="connsiteY8" fmla="*/ 488139 h 5150376"/>
              <a:gd name="connsiteX0" fmla="*/ 7551825 w 9144000"/>
              <a:gd name="connsiteY0" fmla="*/ 0 h 4662237"/>
              <a:gd name="connsiteX1" fmla="*/ 7542082 w 9144000"/>
              <a:gd name="connsiteY1" fmla="*/ 1471290 h 4662237"/>
              <a:gd name="connsiteX2" fmla="*/ 9144000 w 9144000"/>
              <a:gd name="connsiteY2" fmla="*/ 4655361 h 4662237"/>
              <a:gd name="connsiteX3" fmla="*/ 9143998 w 9144000"/>
              <a:gd name="connsiteY3" fmla="*/ 4655361 h 4662237"/>
              <a:gd name="connsiteX4" fmla="*/ 9137122 w 9144000"/>
              <a:gd name="connsiteY4" fmla="*/ 3325842 h 4662237"/>
              <a:gd name="connsiteX5" fmla="*/ 6775030 w 9144000"/>
              <a:gd name="connsiteY5" fmla="*/ 4662237 h 4662237"/>
              <a:gd name="connsiteX6" fmla="*/ 0 w 9144000"/>
              <a:gd name="connsiteY6" fmla="*/ 4655361 h 4662237"/>
              <a:gd name="connsiteX7" fmla="*/ 0 w 9144000"/>
              <a:gd name="connsiteY7" fmla="*/ 4268536 h 4662237"/>
              <a:gd name="connsiteX8" fmla="*/ 7551825 w 9144000"/>
              <a:gd name="connsiteY8" fmla="*/ 0 h 4662237"/>
              <a:gd name="connsiteX0" fmla="*/ 7551825 w 9749014"/>
              <a:gd name="connsiteY0" fmla="*/ 0 h 4662237"/>
              <a:gd name="connsiteX1" fmla="*/ 7542082 w 9749014"/>
              <a:gd name="connsiteY1" fmla="*/ 1471290 h 4662237"/>
              <a:gd name="connsiteX2" fmla="*/ 9144000 w 9749014"/>
              <a:gd name="connsiteY2" fmla="*/ 4655361 h 4662237"/>
              <a:gd name="connsiteX3" fmla="*/ 9749014 w 9749014"/>
              <a:gd name="connsiteY3" fmla="*/ 3740961 h 4662237"/>
              <a:gd name="connsiteX4" fmla="*/ 9137122 w 9749014"/>
              <a:gd name="connsiteY4" fmla="*/ 3325842 h 4662237"/>
              <a:gd name="connsiteX5" fmla="*/ 6775030 w 9749014"/>
              <a:gd name="connsiteY5" fmla="*/ 4662237 h 4662237"/>
              <a:gd name="connsiteX6" fmla="*/ 0 w 9749014"/>
              <a:gd name="connsiteY6" fmla="*/ 4655361 h 4662237"/>
              <a:gd name="connsiteX7" fmla="*/ 0 w 9749014"/>
              <a:gd name="connsiteY7" fmla="*/ 4268536 h 4662237"/>
              <a:gd name="connsiteX8" fmla="*/ 7551825 w 9749014"/>
              <a:gd name="connsiteY8" fmla="*/ 0 h 4662237"/>
              <a:gd name="connsiteX0" fmla="*/ 7551825 w 9749014"/>
              <a:gd name="connsiteY0" fmla="*/ 0 h 4662237"/>
              <a:gd name="connsiteX1" fmla="*/ 7542082 w 9749014"/>
              <a:gd name="connsiteY1" fmla="*/ 1471290 h 4662237"/>
              <a:gd name="connsiteX2" fmla="*/ 7542081 w 9749014"/>
              <a:gd name="connsiteY2" fmla="*/ 2778435 h 4662237"/>
              <a:gd name="connsiteX3" fmla="*/ 9749014 w 9749014"/>
              <a:gd name="connsiteY3" fmla="*/ 3740961 h 4662237"/>
              <a:gd name="connsiteX4" fmla="*/ 9137122 w 9749014"/>
              <a:gd name="connsiteY4" fmla="*/ 3325842 h 4662237"/>
              <a:gd name="connsiteX5" fmla="*/ 6775030 w 9749014"/>
              <a:gd name="connsiteY5" fmla="*/ 4662237 h 4662237"/>
              <a:gd name="connsiteX6" fmla="*/ 0 w 9749014"/>
              <a:gd name="connsiteY6" fmla="*/ 4655361 h 4662237"/>
              <a:gd name="connsiteX7" fmla="*/ 0 w 9749014"/>
              <a:gd name="connsiteY7" fmla="*/ 4268536 h 4662237"/>
              <a:gd name="connsiteX8" fmla="*/ 7551825 w 9749014"/>
              <a:gd name="connsiteY8" fmla="*/ 0 h 4662237"/>
              <a:gd name="connsiteX0" fmla="*/ 7551825 w 9137122"/>
              <a:gd name="connsiteY0" fmla="*/ 0 h 4662237"/>
              <a:gd name="connsiteX1" fmla="*/ 7542082 w 9137122"/>
              <a:gd name="connsiteY1" fmla="*/ 1471290 h 4662237"/>
              <a:gd name="connsiteX2" fmla="*/ 7542081 w 9137122"/>
              <a:gd name="connsiteY2" fmla="*/ 2778435 h 4662237"/>
              <a:gd name="connsiteX3" fmla="*/ 7535204 w 9137122"/>
              <a:gd name="connsiteY3" fmla="*/ 2936564 h 4662237"/>
              <a:gd name="connsiteX4" fmla="*/ 9137122 w 9137122"/>
              <a:gd name="connsiteY4" fmla="*/ 3325842 h 4662237"/>
              <a:gd name="connsiteX5" fmla="*/ 6775030 w 9137122"/>
              <a:gd name="connsiteY5" fmla="*/ 4662237 h 4662237"/>
              <a:gd name="connsiteX6" fmla="*/ 0 w 9137122"/>
              <a:gd name="connsiteY6" fmla="*/ 4655361 h 4662237"/>
              <a:gd name="connsiteX7" fmla="*/ 0 w 9137122"/>
              <a:gd name="connsiteY7" fmla="*/ 4268536 h 4662237"/>
              <a:gd name="connsiteX8" fmla="*/ 7551825 w 9137122"/>
              <a:gd name="connsiteY8" fmla="*/ 0 h 4662237"/>
              <a:gd name="connsiteX0" fmla="*/ 7551825 w 7551825"/>
              <a:gd name="connsiteY0" fmla="*/ 0 h 4662237"/>
              <a:gd name="connsiteX1" fmla="*/ 7542082 w 7551825"/>
              <a:gd name="connsiteY1" fmla="*/ 1471290 h 4662237"/>
              <a:gd name="connsiteX2" fmla="*/ 7542081 w 7551825"/>
              <a:gd name="connsiteY2" fmla="*/ 2778435 h 4662237"/>
              <a:gd name="connsiteX3" fmla="*/ 7535204 w 7551825"/>
              <a:gd name="connsiteY3" fmla="*/ 2936564 h 4662237"/>
              <a:gd name="connsiteX4" fmla="*/ 5190764 w 7551825"/>
              <a:gd name="connsiteY4" fmla="*/ 4274618 h 4662237"/>
              <a:gd name="connsiteX5" fmla="*/ 6775030 w 7551825"/>
              <a:gd name="connsiteY5" fmla="*/ 4662237 h 4662237"/>
              <a:gd name="connsiteX6" fmla="*/ 0 w 7551825"/>
              <a:gd name="connsiteY6" fmla="*/ 4655361 h 4662237"/>
              <a:gd name="connsiteX7" fmla="*/ 0 w 7551825"/>
              <a:gd name="connsiteY7" fmla="*/ 4268536 h 4662237"/>
              <a:gd name="connsiteX8" fmla="*/ 7551825 w 7551825"/>
              <a:gd name="connsiteY8" fmla="*/ 0 h 4662237"/>
              <a:gd name="connsiteX0" fmla="*/ 7551825 w 7551825"/>
              <a:gd name="connsiteY0" fmla="*/ 0 h 4655361"/>
              <a:gd name="connsiteX1" fmla="*/ 7542082 w 7551825"/>
              <a:gd name="connsiteY1" fmla="*/ 1471290 h 4655361"/>
              <a:gd name="connsiteX2" fmla="*/ 7542081 w 7551825"/>
              <a:gd name="connsiteY2" fmla="*/ 2778435 h 4655361"/>
              <a:gd name="connsiteX3" fmla="*/ 7535204 w 7551825"/>
              <a:gd name="connsiteY3" fmla="*/ 2936564 h 4655361"/>
              <a:gd name="connsiteX4" fmla="*/ 5190764 w 7551825"/>
              <a:gd name="connsiteY4" fmla="*/ 4274618 h 4655361"/>
              <a:gd name="connsiteX5" fmla="*/ 3474940 w 7551825"/>
              <a:gd name="connsiteY5" fmla="*/ 4270352 h 4655361"/>
              <a:gd name="connsiteX6" fmla="*/ 0 w 7551825"/>
              <a:gd name="connsiteY6" fmla="*/ 4655361 h 4655361"/>
              <a:gd name="connsiteX7" fmla="*/ 0 w 7551825"/>
              <a:gd name="connsiteY7" fmla="*/ 4268536 h 4655361"/>
              <a:gd name="connsiteX8" fmla="*/ 7551825 w 7551825"/>
              <a:gd name="connsiteY8" fmla="*/ 0 h 4655361"/>
              <a:gd name="connsiteX0" fmla="*/ 7551825 w 7551825"/>
              <a:gd name="connsiteY0" fmla="*/ 0 h 4274618"/>
              <a:gd name="connsiteX1" fmla="*/ 7542082 w 7551825"/>
              <a:gd name="connsiteY1" fmla="*/ 1471290 h 4274618"/>
              <a:gd name="connsiteX2" fmla="*/ 7542081 w 7551825"/>
              <a:gd name="connsiteY2" fmla="*/ 2778435 h 4274618"/>
              <a:gd name="connsiteX3" fmla="*/ 7535204 w 7551825"/>
              <a:gd name="connsiteY3" fmla="*/ 2936564 h 4274618"/>
              <a:gd name="connsiteX4" fmla="*/ 5190764 w 7551825"/>
              <a:gd name="connsiteY4" fmla="*/ 4274618 h 4274618"/>
              <a:gd name="connsiteX5" fmla="*/ 3474940 w 7551825"/>
              <a:gd name="connsiteY5" fmla="*/ 4270352 h 4274618"/>
              <a:gd name="connsiteX6" fmla="*/ 0 w 7551825"/>
              <a:gd name="connsiteY6" fmla="*/ 4268536 h 4274618"/>
              <a:gd name="connsiteX7" fmla="*/ 7551825 w 7551825"/>
              <a:gd name="connsiteY7" fmla="*/ 0 h 4274618"/>
              <a:gd name="connsiteX0" fmla="*/ 7551825 w 7551825"/>
              <a:gd name="connsiteY0" fmla="*/ 0 h 4274618"/>
              <a:gd name="connsiteX1" fmla="*/ 7542082 w 7551825"/>
              <a:gd name="connsiteY1" fmla="*/ 1471290 h 4274618"/>
              <a:gd name="connsiteX2" fmla="*/ 7542081 w 7551825"/>
              <a:gd name="connsiteY2" fmla="*/ 2778435 h 4274618"/>
              <a:gd name="connsiteX3" fmla="*/ 7535204 w 7551825"/>
              <a:gd name="connsiteY3" fmla="*/ 2936564 h 4274618"/>
              <a:gd name="connsiteX4" fmla="*/ 5190764 w 7551825"/>
              <a:gd name="connsiteY4" fmla="*/ 4274618 h 4274618"/>
              <a:gd name="connsiteX5" fmla="*/ 0 w 7551825"/>
              <a:gd name="connsiteY5" fmla="*/ 4268536 h 4274618"/>
              <a:gd name="connsiteX6" fmla="*/ 7551825 w 7551825"/>
              <a:gd name="connsiteY6" fmla="*/ 0 h 4274618"/>
              <a:gd name="connsiteX0" fmla="*/ 7551825 w 7551825"/>
              <a:gd name="connsiteY0" fmla="*/ 0 h 4274618"/>
              <a:gd name="connsiteX1" fmla="*/ 7542082 w 7551825"/>
              <a:gd name="connsiteY1" fmla="*/ 1471290 h 4274618"/>
              <a:gd name="connsiteX2" fmla="*/ 7542081 w 7551825"/>
              <a:gd name="connsiteY2" fmla="*/ 2778435 h 4274618"/>
              <a:gd name="connsiteX3" fmla="*/ 5190764 w 7551825"/>
              <a:gd name="connsiteY3" fmla="*/ 4274618 h 4274618"/>
              <a:gd name="connsiteX4" fmla="*/ 0 w 7551825"/>
              <a:gd name="connsiteY4" fmla="*/ 4268536 h 4274618"/>
              <a:gd name="connsiteX5" fmla="*/ 7551825 w 7551825"/>
              <a:gd name="connsiteY5" fmla="*/ 0 h 4274618"/>
              <a:gd name="connsiteX0" fmla="*/ 7551825 w 7551825"/>
              <a:gd name="connsiteY0" fmla="*/ 0 h 4274618"/>
              <a:gd name="connsiteX1" fmla="*/ 7542082 w 7551825"/>
              <a:gd name="connsiteY1" fmla="*/ 1471290 h 4274618"/>
              <a:gd name="connsiteX2" fmla="*/ 7542081 w 7551825"/>
              <a:gd name="connsiteY2" fmla="*/ 2943439 h 4274618"/>
              <a:gd name="connsiteX3" fmla="*/ 5190764 w 7551825"/>
              <a:gd name="connsiteY3" fmla="*/ 4274618 h 4274618"/>
              <a:gd name="connsiteX4" fmla="*/ 0 w 7551825"/>
              <a:gd name="connsiteY4" fmla="*/ 4268536 h 4274618"/>
              <a:gd name="connsiteX5" fmla="*/ 7551825 w 7551825"/>
              <a:gd name="connsiteY5" fmla="*/ 0 h 42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825" h="4274618">
                <a:moveTo>
                  <a:pt x="7551825" y="0"/>
                </a:moveTo>
                <a:cubicBezTo>
                  <a:pt x="7548577" y="490430"/>
                  <a:pt x="7545330" y="980860"/>
                  <a:pt x="7542082" y="1471290"/>
                </a:cubicBezTo>
                <a:cubicBezTo>
                  <a:pt x="7542082" y="1907005"/>
                  <a:pt x="7542081" y="2507724"/>
                  <a:pt x="7542081" y="2943439"/>
                </a:cubicBezTo>
                <a:lnTo>
                  <a:pt x="5190764" y="4274618"/>
                </a:lnTo>
                <a:lnTo>
                  <a:pt x="0" y="4268536"/>
                </a:lnTo>
                <a:lnTo>
                  <a:pt x="7551825" y="0"/>
                </a:lnTo>
                <a:close/>
              </a:path>
            </a:pathLst>
          </a:custGeom>
        </p:spPr>
        <p:txBody>
          <a:bodyPr wrap="square">
            <a:noAutofit/>
          </a:bodyPr>
          <a:lstStyle>
            <a:lvl1pPr marL="380990" indent="-380990">
              <a:buFont typeface="Wingdings" pitchFamily="2" charset="2"/>
              <a:buChar char="§"/>
              <a:defRPr/>
            </a:lvl1pPr>
          </a:lstStyle>
          <a:p>
            <a:r>
              <a:rPr lang="en-GB" dirty="0"/>
              <a:t>Insert picture here</a:t>
            </a:r>
          </a:p>
        </p:txBody>
      </p:sp>
      <p:sp>
        <p:nvSpPr>
          <p:cNvPr id="5" name="Placeholder Text">
            <a:extLst>
              <a:ext uri="{FF2B5EF4-FFF2-40B4-BE49-F238E27FC236}">
                <a16:creationId xmlns:a16="http://schemas.microsoft.com/office/drawing/2014/main" id="{E9B8D190-30F7-D2A4-794A-1883FF92FC71}"/>
              </a:ext>
            </a:extLst>
          </p:cNvPr>
          <p:cNvSpPr>
            <a:spLocks noGrp="1"/>
          </p:cNvSpPr>
          <p:nvPr>
            <p:ph sz="quarter" idx="13" hasCustomPrompt="1"/>
          </p:nvPr>
        </p:nvSpPr>
        <p:spPr>
          <a:xfrm>
            <a:off x="334434" y="1460500"/>
            <a:ext cx="5388636" cy="1860027"/>
          </a:xfrm>
          <a:custGeom>
            <a:avLst/>
            <a:gdLst>
              <a:gd name="connsiteX0" fmla="*/ 0 w 4041477"/>
              <a:gd name="connsiteY0" fmla="*/ 0 h 1395020"/>
              <a:gd name="connsiteX1" fmla="*/ 4041477 w 4041477"/>
              <a:gd name="connsiteY1" fmla="*/ 0 h 1395020"/>
              <a:gd name="connsiteX2" fmla="*/ 4041477 w 4041477"/>
              <a:gd name="connsiteY2" fmla="*/ 1395020 h 1395020"/>
              <a:gd name="connsiteX3" fmla="*/ 0 w 4041477"/>
              <a:gd name="connsiteY3" fmla="*/ 1395020 h 1395020"/>
              <a:gd name="connsiteX4" fmla="*/ 0 w 4041477"/>
              <a:gd name="connsiteY4" fmla="*/ 0 h 1395020"/>
              <a:gd name="connsiteX0" fmla="*/ 0 w 4041477"/>
              <a:gd name="connsiteY0" fmla="*/ 0 h 1395020"/>
              <a:gd name="connsiteX1" fmla="*/ 4041477 w 4041477"/>
              <a:gd name="connsiteY1" fmla="*/ 0 h 1395020"/>
              <a:gd name="connsiteX2" fmla="*/ 3568666 w 4041477"/>
              <a:gd name="connsiteY2" fmla="*/ 1395020 h 1395020"/>
              <a:gd name="connsiteX3" fmla="*/ 0 w 4041477"/>
              <a:gd name="connsiteY3" fmla="*/ 1395020 h 1395020"/>
              <a:gd name="connsiteX4" fmla="*/ 0 w 4041477"/>
              <a:gd name="connsiteY4" fmla="*/ 0 h 1395020"/>
              <a:gd name="connsiteX0" fmla="*/ 0 w 4041477"/>
              <a:gd name="connsiteY0" fmla="*/ 0 h 1395020"/>
              <a:gd name="connsiteX1" fmla="*/ 4041477 w 4041477"/>
              <a:gd name="connsiteY1" fmla="*/ 0 h 1395020"/>
              <a:gd name="connsiteX2" fmla="*/ 3568666 w 4041477"/>
              <a:gd name="connsiteY2" fmla="*/ 1395020 h 1395020"/>
              <a:gd name="connsiteX3" fmla="*/ 3580734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3568666 w 4041477"/>
              <a:gd name="connsiteY2" fmla="*/ 1395020 h 1395020"/>
              <a:gd name="connsiteX3" fmla="*/ 3353249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4041477 w 4041477"/>
              <a:gd name="connsiteY2" fmla="*/ 1167535 h 1395020"/>
              <a:gd name="connsiteX3" fmla="*/ 3353249 w 4041477"/>
              <a:gd name="connsiteY3" fmla="*/ 1389117 h 1395020"/>
              <a:gd name="connsiteX4" fmla="*/ 0 w 4041477"/>
              <a:gd name="connsiteY4" fmla="*/ 1395020 h 1395020"/>
              <a:gd name="connsiteX5" fmla="*/ 0 w 4041477"/>
              <a:gd name="connsiteY5" fmla="*/ 0 h 1395020"/>
              <a:gd name="connsiteX0" fmla="*/ 0 w 4041477"/>
              <a:gd name="connsiteY0" fmla="*/ 0 h 1395020"/>
              <a:gd name="connsiteX1" fmla="*/ 4041477 w 4041477"/>
              <a:gd name="connsiteY1" fmla="*/ 0 h 1395020"/>
              <a:gd name="connsiteX2" fmla="*/ 4041477 w 4041477"/>
              <a:gd name="connsiteY2" fmla="*/ 1167535 h 1395020"/>
              <a:gd name="connsiteX3" fmla="*/ 3620878 w 4041477"/>
              <a:gd name="connsiteY3" fmla="*/ 1384657 h 1395020"/>
              <a:gd name="connsiteX4" fmla="*/ 0 w 4041477"/>
              <a:gd name="connsiteY4" fmla="*/ 1395020 h 1395020"/>
              <a:gd name="connsiteX5" fmla="*/ 0 w 4041477"/>
              <a:gd name="connsiteY5" fmla="*/ 0 h 139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1477" h="1395020">
                <a:moveTo>
                  <a:pt x="0" y="0"/>
                </a:moveTo>
                <a:lnTo>
                  <a:pt x="4041477" y="0"/>
                </a:lnTo>
                <a:lnTo>
                  <a:pt x="4041477" y="1167535"/>
                </a:lnTo>
                <a:lnTo>
                  <a:pt x="3620878" y="1384657"/>
                </a:lnTo>
                <a:lnTo>
                  <a:pt x="0" y="1395020"/>
                </a:lnTo>
                <a:lnTo>
                  <a:pt x="0" y="0"/>
                </a:lnTo>
                <a:close/>
              </a:path>
            </a:pathLst>
          </a:custGeom>
        </p:spPr>
        <p:txBody>
          <a:bodyPr>
            <a:noAutofit/>
          </a:bodyPr>
          <a:lstStyle>
            <a:lvl1pPr>
              <a:defRPr b="0"/>
            </a:lvl1pPr>
            <a:lvl2pPr>
              <a:defRPr b="0"/>
            </a:lvl2pPr>
            <a:lvl3pPr>
              <a:defRPr b="0"/>
            </a:lvl3pPr>
            <a:lvl4pPr>
              <a:defRPr b="0"/>
            </a:lvl4pPr>
            <a:lvl5pPr>
              <a:defRPr b="0"/>
            </a:lvl5pPr>
          </a:lstStyle>
          <a:p>
            <a:pPr lvl="0"/>
            <a:r>
              <a:rPr lang="en-US" noProof="0" dirty="0"/>
              <a:t>Edit text master format</a:t>
            </a:r>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Tree>
    <p:extLst>
      <p:ext uri="{BB962C8B-B14F-4D97-AF65-F5344CB8AC3E}">
        <p14:creationId xmlns:p14="http://schemas.microsoft.com/office/powerpoint/2010/main" val="42543584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A165F87-BA11-5ED4-EC0F-7370D63F89AA}"/>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n>
                <a:noFill/>
              </a:ln>
              <a:solidFill>
                <a:schemeClr val="accent1"/>
              </a:solidFill>
            </a:endParaRPr>
          </a:p>
        </p:txBody>
      </p:sp>
      <p:sp>
        <p:nvSpPr>
          <p:cNvPr id="10" name="Textplatzhalter 9">
            <a:extLst>
              <a:ext uri="{FF2B5EF4-FFF2-40B4-BE49-F238E27FC236}">
                <a16:creationId xmlns:a16="http://schemas.microsoft.com/office/drawing/2014/main" id="{0329240B-8FB7-238F-408E-9CEA9BC1789D}"/>
              </a:ext>
            </a:extLst>
          </p:cNvPr>
          <p:cNvSpPr>
            <a:spLocks noGrp="1"/>
          </p:cNvSpPr>
          <p:nvPr>
            <p:ph type="body" sz="quarter" idx="12" hasCustomPrompt="1"/>
          </p:nvPr>
        </p:nvSpPr>
        <p:spPr>
          <a:xfrm>
            <a:off x="334435" y="1924830"/>
            <a:ext cx="10911904" cy="1944229"/>
          </a:xfrm>
          <a:effectLst/>
        </p:spPr>
        <p:txBody>
          <a:bodyPr>
            <a:noAutofit/>
          </a:bodyPr>
          <a:lstStyle>
            <a:lvl1pPr marL="0" indent="0" algn="l">
              <a:buNone/>
              <a:defRPr sz="7466" b="1" cap="all" baseline="0">
                <a:solidFill>
                  <a:schemeClr val="bg1"/>
                </a:solidFill>
                <a:effectLst/>
              </a:defRPr>
            </a:lvl1pPr>
            <a:lvl2pPr marL="0" indent="0">
              <a:buNone/>
              <a:defRPr b="1"/>
            </a:lvl2pPr>
            <a:lvl3pPr marL="252378" indent="0">
              <a:buNone/>
              <a:defRPr b="1"/>
            </a:lvl3pPr>
            <a:lvl4pPr marL="503926" indent="0">
              <a:buNone/>
              <a:defRPr b="1"/>
            </a:lvl4pPr>
            <a:lvl5pPr marL="683896" indent="0">
              <a:buNone/>
              <a:defRPr b="1"/>
            </a:lvl5pPr>
          </a:lstStyle>
          <a:p>
            <a:r>
              <a:rPr lang="en-US" dirty="0"/>
              <a:t>Chapter Title</a:t>
            </a:r>
          </a:p>
        </p:txBody>
      </p:sp>
      <p:sp>
        <p:nvSpPr>
          <p:cNvPr id="11" name="Textplatzhalter 9">
            <a:extLst>
              <a:ext uri="{FF2B5EF4-FFF2-40B4-BE49-F238E27FC236}">
                <a16:creationId xmlns:a16="http://schemas.microsoft.com/office/drawing/2014/main" id="{BC08C25F-9A5B-9228-5D07-CAA955E323AD}"/>
              </a:ext>
            </a:extLst>
          </p:cNvPr>
          <p:cNvSpPr>
            <a:spLocks noGrp="1"/>
          </p:cNvSpPr>
          <p:nvPr>
            <p:ph type="body" sz="quarter" idx="13" hasCustomPrompt="1"/>
          </p:nvPr>
        </p:nvSpPr>
        <p:spPr>
          <a:xfrm>
            <a:off x="334434" y="340404"/>
            <a:ext cx="3108013" cy="1410243"/>
          </a:xfrm>
        </p:spPr>
        <p:txBody>
          <a:bodyPr>
            <a:noAutofit/>
          </a:bodyPr>
          <a:lstStyle>
            <a:lvl1pPr marL="0" indent="0" algn="l">
              <a:buNone/>
              <a:defRPr sz="10133" b="1" cap="all" baseline="0">
                <a:solidFill>
                  <a:schemeClr val="bg1"/>
                </a:solidFill>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No</a:t>
            </a:r>
            <a:r>
              <a:rPr lang="de-DE" dirty="0"/>
              <a:t>. </a:t>
            </a:r>
            <a:endParaRPr lang="en-GB" dirty="0"/>
          </a:p>
        </p:txBody>
      </p:sp>
      <p:pic>
        <p:nvPicPr>
          <p:cNvPr id="12" name="Grafik 11">
            <a:extLst>
              <a:ext uri="{FF2B5EF4-FFF2-40B4-BE49-F238E27FC236}">
                <a16:creationId xmlns:a16="http://schemas.microsoft.com/office/drawing/2014/main" id="{81285BC4-E6A5-7612-86AE-5C9A2817CE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06222" y="6262809"/>
            <a:ext cx="1951345" cy="423107"/>
          </a:xfrm>
          <a:prstGeom prst="rect">
            <a:avLst/>
          </a:prstGeom>
          <a:effectLst/>
        </p:spPr>
      </p:pic>
      <p:sp>
        <p:nvSpPr>
          <p:cNvPr id="2" name="Fußzeilenplatzhalter 3">
            <a:extLst>
              <a:ext uri="{FF2B5EF4-FFF2-40B4-BE49-F238E27FC236}">
                <a16:creationId xmlns:a16="http://schemas.microsoft.com/office/drawing/2014/main" id="{523CA08A-DA54-B0D3-1EE4-08E02B1D7813}"/>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bg1"/>
                </a:solidFill>
                <a:latin typeface="+mn-lt"/>
              </a:defRPr>
            </a:lvl1pPr>
          </a:lstStyle>
          <a:p>
            <a:r>
              <a:rPr lang="de-DE"/>
              <a:t>Nachhaltigkeit bei BELFOR</a:t>
            </a:r>
            <a:endParaRPr lang="de-DE" dirty="0"/>
          </a:p>
        </p:txBody>
      </p:sp>
      <p:sp>
        <p:nvSpPr>
          <p:cNvPr id="6" name="Foliennummernplatzhalter 4">
            <a:extLst>
              <a:ext uri="{FF2B5EF4-FFF2-40B4-BE49-F238E27FC236}">
                <a16:creationId xmlns:a16="http://schemas.microsoft.com/office/drawing/2014/main" id="{4B5F290B-C443-61F2-9932-28D051D336FC}"/>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bg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19594477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B60489A-AFF0-211E-946D-40763380E90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platzhalter 9">
            <a:extLst>
              <a:ext uri="{FF2B5EF4-FFF2-40B4-BE49-F238E27FC236}">
                <a16:creationId xmlns:a16="http://schemas.microsoft.com/office/drawing/2014/main" id="{DD84EADF-D627-8E18-2C2E-CAAF083DE4ED}"/>
              </a:ext>
            </a:extLst>
          </p:cNvPr>
          <p:cNvSpPr>
            <a:spLocks noGrp="1"/>
          </p:cNvSpPr>
          <p:nvPr>
            <p:ph type="body" sz="quarter" idx="12" hasCustomPrompt="1"/>
          </p:nvPr>
        </p:nvSpPr>
        <p:spPr>
          <a:xfrm>
            <a:off x="334435" y="1572694"/>
            <a:ext cx="4995659" cy="1944229"/>
          </a:xfrm>
          <a:effectLst/>
        </p:spPr>
        <p:txBody>
          <a:bodyPr>
            <a:normAutofit/>
          </a:bodyPr>
          <a:lstStyle>
            <a:lvl1pPr marL="0" indent="0" algn="l">
              <a:buNone/>
              <a:defRPr sz="4800" b="1" cap="all" baseline="0">
                <a:solidFill>
                  <a:schemeClr val="accent1"/>
                </a:solidFill>
                <a:effectLst/>
              </a:defRPr>
            </a:lvl1pPr>
            <a:lvl2pPr marL="0" indent="0">
              <a:buNone/>
              <a:defRPr b="1"/>
            </a:lvl2pPr>
            <a:lvl3pPr marL="252378" indent="0">
              <a:buNone/>
              <a:defRPr b="1"/>
            </a:lvl3pPr>
            <a:lvl4pPr marL="503926" indent="0">
              <a:buNone/>
              <a:defRPr b="1"/>
            </a:lvl4pPr>
            <a:lvl5pPr marL="683896" indent="0">
              <a:buNone/>
              <a:defRPr b="1"/>
            </a:lvl5pPr>
          </a:lstStyle>
          <a:p>
            <a:r>
              <a:rPr lang="en-GB" dirty="0"/>
              <a:t>Alternative Chapter Title</a:t>
            </a:r>
          </a:p>
        </p:txBody>
      </p:sp>
      <p:sp>
        <p:nvSpPr>
          <p:cNvPr id="11" name="Textplatzhalter 9">
            <a:extLst>
              <a:ext uri="{FF2B5EF4-FFF2-40B4-BE49-F238E27FC236}">
                <a16:creationId xmlns:a16="http://schemas.microsoft.com/office/drawing/2014/main" id="{45E79048-F46A-C4AD-E300-94A2097F37BA}"/>
              </a:ext>
            </a:extLst>
          </p:cNvPr>
          <p:cNvSpPr>
            <a:spLocks noGrp="1"/>
          </p:cNvSpPr>
          <p:nvPr>
            <p:ph type="body" sz="quarter" idx="13" hasCustomPrompt="1"/>
          </p:nvPr>
        </p:nvSpPr>
        <p:spPr>
          <a:xfrm>
            <a:off x="334433" y="340404"/>
            <a:ext cx="2069123" cy="976163"/>
          </a:xfrm>
        </p:spPr>
        <p:txBody>
          <a:bodyPr>
            <a:noAutofit/>
          </a:bodyPr>
          <a:lstStyle>
            <a:lvl1pPr marL="0" indent="0" algn="l">
              <a:buNone/>
              <a:defRPr sz="7466" b="1" cap="all" baseline="0">
                <a:solidFill>
                  <a:schemeClr val="accent1"/>
                </a:solidFill>
                <a:effectLst/>
              </a:defRPr>
            </a:lvl1pPr>
            <a:lvl2pPr marL="0" indent="0">
              <a:buNone/>
              <a:defRPr b="1"/>
            </a:lvl2pPr>
            <a:lvl3pPr marL="252378" indent="0">
              <a:buNone/>
              <a:defRPr b="1"/>
            </a:lvl3pPr>
            <a:lvl4pPr marL="503926" indent="0">
              <a:buNone/>
              <a:defRPr b="1"/>
            </a:lvl4pPr>
            <a:lvl5pPr marL="683896" indent="0">
              <a:buNone/>
              <a:defRPr b="1"/>
            </a:lvl5pPr>
          </a:lstStyle>
          <a:p>
            <a:pPr lvl="0"/>
            <a:r>
              <a:rPr lang="de-DE" dirty="0" err="1"/>
              <a:t>No</a:t>
            </a:r>
            <a:r>
              <a:rPr lang="de-DE" dirty="0"/>
              <a:t>. </a:t>
            </a:r>
            <a:endParaRPr lang="en-GB" dirty="0"/>
          </a:p>
        </p:txBody>
      </p:sp>
      <p:pic>
        <p:nvPicPr>
          <p:cNvPr id="12" name="Grafik 11">
            <a:extLst>
              <a:ext uri="{FF2B5EF4-FFF2-40B4-BE49-F238E27FC236}">
                <a16:creationId xmlns:a16="http://schemas.microsoft.com/office/drawing/2014/main" id="{27945F86-F7D2-8074-D832-C4B0D16546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06222" y="6262809"/>
            <a:ext cx="1951345" cy="423107"/>
          </a:xfrm>
          <a:prstGeom prst="rect">
            <a:avLst/>
          </a:prstGeom>
          <a:effectLst/>
        </p:spPr>
      </p:pic>
      <p:sp>
        <p:nvSpPr>
          <p:cNvPr id="2" name="Fußzeilenplatzhalter 3">
            <a:extLst>
              <a:ext uri="{FF2B5EF4-FFF2-40B4-BE49-F238E27FC236}">
                <a16:creationId xmlns:a16="http://schemas.microsoft.com/office/drawing/2014/main" id="{4BCA49F9-274A-460B-6FBD-7E726B9D83BE}"/>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6" name="Foliennummernplatzhalter 4">
            <a:extLst>
              <a:ext uri="{FF2B5EF4-FFF2-40B4-BE49-F238E27FC236}">
                <a16:creationId xmlns:a16="http://schemas.microsoft.com/office/drawing/2014/main" id="{501F317F-F9D6-BEBF-D279-7A224118D3E5}"/>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37189463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act 1Perso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63380E9-5F74-4C89-1C12-294AF97128E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Placeholder Text">
            <a:extLst>
              <a:ext uri="{FF2B5EF4-FFF2-40B4-BE49-F238E27FC236}">
                <a16:creationId xmlns:a16="http://schemas.microsoft.com/office/drawing/2014/main" id="{01C2F670-3D3D-024F-1C3B-B4ED31BCDB17}"/>
              </a:ext>
            </a:extLst>
          </p:cNvPr>
          <p:cNvSpPr>
            <a:spLocks noGrp="1"/>
          </p:cNvSpPr>
          <p:nvPr>
            <p:ph sz="quarter" idx="12" hasCustomPrompt="1"/>
          </p:nvPr>
        </p:nvSpPr>
        <p:spPr>
          <a:xfrm>
            <a:off x="334433" y="1460499"/>
            <a:ext cx="5617633" cy="2440940"/>
          </a:xfrm>
          <a:prstGeom prst="rect">
            <a:avLst/>
          </a:prstGeom>
        </p:spPr>
        <p:txBody>
          <a:bodyPr>
            <a:noAutofit/>
          </a:bodyPr>
          <a:lstStyle>
            <a:lvl1pPr marL="0" indent="0">
              <a:buNone/>
              <a:defRPr b="0"/>
            </a:lvl1pPr>
            <a:lvl2pPr marL="0" indent="0">
              <a:buNone/>
              <a:defRPr b="0"/>
            </a:lvl2pPr>
            <a:lvl3pPr marL="252378" indent="0">
              <a:buNone/>
              <a:defRPr b="0"/>
            </a:lvl3pPr>
            <a:lvl4pPr marL="503926" indent="0">
              <a:buNone/>
              <a:defRPr b="0"/>
            </a:lvl4pPr>
            <a:lvl5pPr marL="683896" indent="0">
              <a:buNone/>
              <a:defRPr b="0"/>
            </a:lvl5pPr>
          </a:lstStyle>
          <a:p>
            <a:pPr lvl="0"/>
            <a:r>
              <a:rPr lang="en-US" noProof="0" dirty="0"/>
              <a:t>Edit text master format</a:t>
            </a:r>
          </a:p>
        </p:txBody>
      </p:sp>
      <p:sp>
        <p:nvSpPr>
          <p:cNvPr id="2" name="Textfeld 1">
            <a:extLst>
              <a:ext uri="{FF2B5EF4-FFF2-40B4-BE49-F238E27FC236}">
                <a16:creationId xmlns:a16="http://schemas.microsoft.com/office/drawing/2014/main" id="{4FB9B114-5B02-A23A-5A77-36DDC6C9BDFA}"/>
              </a:ext>
            </a:extLst>
          </p:cNvPr>
          <p:cNvSpPr txBox="1"/>
          <p:nvPr userDrawn="1"/>
        </p:nvSpPr>
        <p:spPr>
          <a:xfrm>
            <a:off x="214274" y="845489"/>
            <a:ext cx="2657231" cy="502766"/>
          </a:xfrm>
          <a:prstGeom prst="rect">
            <a:avLst/>
          </a:prstGeom>
          <a:noFill/>
        </p:spPr>
        <p:txBody>
          <a:bodyPr wrap="square" rtlCol="0">
            <a:spAutoFit/>
          </a:bodyPr>
          <a:lstStyle/>
          <a:p>
            <a:r>
              <a:rPr lang="en-GB" sz="2667" b="1" dirty="0">
                <a:solidFill>
                  <a:schemeClr val="accent1"/>
                </a:solidFill>
              </a:rPr>
              <a:t>CONTACT</a:t>
            </a:r>
          </a:p>
        </p:txBody>
      </p:sp>
      <p:pic>
        <p:nvPicPr>
          <p:cNvPr id="7" name="Grafik 6">
            <a:extLst>
              <a:ext uri="{FF2B5EF4-FFF2-40B4-BE49-F238E27FC236}">
                <a16:creationId xmlns:a16="http://schemas.microsoft.com/office/drawing/2014/main" id="{E6F389A2-3517-4654-C4FD-603DD42AC9D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06222" y="6262809"/>
            <a:ext cx="1951345" cy="423107"/>
          </a:xfrm>
          <a:prstGeom prst="rect">
            <a:avLst/>
          </a:prstGeom>
          <a:effectLst/>
        </p:spPr>
      </p:pic>
      <p:sp>
        <p:nvSpPr>
          <p:cNvPr id="6" name="Fußzeilenplatzhalter 3">
            <a:extLst>
              <a:ext uri="{FF2B5EF4-FFF2-40B4-BE49-F238E27FC236}">
                <a16:creationId xmlns:a16="http://schemas.microsoft.com/office/drawing/2014/main" id="{CED7544C-89FC-566A-059A-901C195022A6}"/>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8" name="Foliennummernplatzhalter 4">
            <a:extLst>
              <a:ext uri="{FF2B5EF4-FFF2-40B4-BE49-F238E27FC236}">
                <a16:creationId xmlns:a16="http://schemas.microsoft.com/office/drawing/2014/main" id="{83D813A8-58FD-FFCF-A9AB-B47AC3C861DB}"/>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2931381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actSheet">
    <p:spTree>
      <p:nvGrpSpPr>
        <p:cNvPr id="1" name=""/>
        <p:cNvGrpSpPr/>
        <p:nvPr/>
      </p:nvGrpSpPr>
      <p:grpSpPr>
        <a:xfrm>
          <a:off x="0" y="0"/>
          <a:ext cx="0" cy="0"/>
          <a:chOff x="0" y="0"/>
          <a:chExt cx="0" cy="0"/>
        </a:xfrm>
      </p:grpSpPr>
      <p:pic>
        <p:nvPicPr>
          <p:cNvPr id="5" name="Grafik 4" descr="Receiver mit einfarbiger Füllung">
            <a:extLst>
              <a:ext uri="{FF2B5EF4-FFF2-40B4-BE49-F238E27FC236}">
                <a16:creationId xmlns:a16="http://schemas.microsoft.com/office/drawing/2014/main" id="{8657E767-1C17-CDB5-DB77-FFA3E3F1CD0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97094" y="2094520"/>
            <a:ext cx="177397" cy="177397"/>
          </a:xfrm>
          <a:prstGeom prst="rect">
            <a:avLst/>
          </a:prstGeom>
        </p:spPr>
      </p:pic>
      <p:pic>
        <p:nvPicPr>
          <p:cNvPr id="6" name="Grafik 5" descr="Umschlag mit einfarbiger Füllung">
            <a:extLst>
              <a:ext uri="{FF2B5EF4-FFF2-40B4-BE49-F238E27FC236}">
                <a16:creationId xmlns:a16="http://schemas.microsoft.com/office/drawing/2014/main" id="{8B5FEAA9-0213-2560-0798-15C4568CF61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82838" y="2288284"/>
            <a:ext cx="205909" cy="205909"/>
          </a:xfrm>
          <a:prstGeom prst="rect">
            <a:avLst/>
          </a:prstGeom>
        </p:spPr>
      </p:pic>
      <p:sp>
        <p:nvSpPr>
          <p:cNvPr id="56" name="Bildplatzhalter 55">
            <a:extLst>
              <a:ext uri="{FF2B5EF4-FFF2-40B4-BE49-F238E27FC236}">
                <a16:creationId xmlns:a16="http://schemas.microsoft.com/office/drawing/2014/main" id="{55B398D0-8889-99E6-048B-926C0BD6A728}"/>
              </a:ext>
            </a:extLst>
          </p:cNvPr>
          <p:cNvSpPr>
            <a:spLocks noGrp="1"/>
          </p:cNvSpPr>
          <p:nvPr>
            <p:ph type="pic" sz="quarter" idx="10"/>
          </p:nvPr>
        </p:nvSpPr>
        <p:spPr>
          <a:xfrm>
            <a:off x="334433" y="1546577"/>
            <a:ext cx="936763" cy="943687"/>
          </a:xfrm>
          <a:prstGeom prst="rect">
            <a:avLst/>
          </a:prstGeom>
        </p:spPr>
        <p:txBody>
          <a:bodyPr>
            <a:normAutofit/>
          </a:bodyPr>
          <a:lstStyle>
            <a:lvl1pPr>
              <a:defRPr sz="1067"/>
            </a:lvl1pPr>
          </a:lstStyle>
          <a:p>
            <a:endParaRPr lang="de-DE" dirty="0"/>
          </a:p>
        </p:txBody>
      </p:sp>
      <p:sp>
        <p:nvSpPr>
          <p:cNvPr id="114" name="Titel 113">
            <a:extLst>
              <a:ext uri="{FF2B5EF4-FFF2-40B4-BE49-F238E27FC236}">
                <a16:creationId xmlns:a16="http://schemas.microsoft.com/office/drawing/2014/main" id="{8A536B0C-1E77-9270-2782-E5BFF719DD6B}"/>
              </a:ext>
            </a:extLst>
          </p:cNvPr>
          <p:cNvSpPr>
            <a:spLocks noGrp="1"/>
          </p:cNvSpPr>
          <p:nvPr>
            <p:ph type="title"/>
          </p:nvPr>
        </p:nvSpPr>
        <p:spPr/>
        <p:txBody>
          <a:bodyPr/>
          <a:lstStyle/>
          <a:p>
            <a:r>
              <a:rPr lang="de-DE"/>
              <a:t>Mastertitelformat bearbeiten</a:t>
            </a:r>
          </a:p>
        </p:txBody>
      </p:sp>
      <p:sp>
        <p:nvSpPr>
          <p:cNvPr id="165" name="Textplatzhalter 164">
            <a:extLst>
              <a:ext uri="{FF2B5EF4-FFF2-40B4-BE49-F238E27FC236}">
                <a16:creationId xmlns:a16="http://schemas.microsoft.com/office/drawing/2014/main" id="{1FB67A7B-A076-EAF8-5391-2E8102ADB0D3}"/>
              </a:ext>
            </a:extLst>
          </p:cNvPr>
          <p:cNvSpPr>
            <a:spLocks noGrp="1"/>
          </p:cNvSpPr>
          <p:nvPr>
            <p:ph type="body" sz="quarter" idx="11" hasCustomPrompt="1"/>
          </p:nvPr>
        </p:nvSpPr>
        <p:spPr>
          <a:xfrm>
            <a:off x="1404120" y="1535086"/>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66" name="Textplatzhalter 164">
            <a:extLst>
              <a:ext uri="{FF2B5EF4-FFF2-40B4-BE49-F238E27FC236}">
                <a16:creationId xmlns:a16="http://schemas.microsoft.com/office/drawing/2014/main" id="{1E969F7C-A706-8F71-EEF4-EDF0138CBEE1}"/>
              </a:ext>
            </a:extLst>
          </p:cNvPr>
          <p:cNvSpPr>
            <a:spLocks noGrp="1"/>
          </p:cNvSpPr>
          <p:nvPr>
            <p:ph type="body" sz="quarter" idx="12" hasCustomPrompt="1"/>
          </p:nvPr>
        </p:nvSpPr>
        <p:spPr>
          <a:xfrm>
            <a:off x="1404120" y="171734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67" name="Textplatzhalter 164">
            <a:extLst>
              <a:ext uri="{FF2B5EF4-FFF2-40B4-BE49-F238E27FC236}">
                <a16:creationId xmlns:a16="http://schemas.microsoft.com/office/drawing/2014/main" id="{F0F9493C-FA1B-1092-EEC8-1ECC7ECB6471}"/>
              </a:ext>
            </a:extLst>
          </p:cNvPr>
          <p:cNvSpPr>
            <a:spLocks noGrp="1"/>
          </p:cNvSpPr>
          <p:nvPr>
            <p:ph type="body" sz="quarter" idx="13" hasCustomPrompt="1"/>
          </p:nvPr>
        </p:nvSpPr>
        <p:spPr>
          <a:xfrm>
            <a:off x="1404120" y="1899603"/>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68" name="Textplatzhalter 164">
            <a:extLst>
              <a:ext uri="{FF2B5EF4-FFF2-40B4-BE49-F238E27FC236}">
                <a16:creationId xmlns:a16="http://schemas.microsoft.com/office/drawing/2014/main" id="{7F721431-55DA-9313-9CF9-B08ADEEF479C}"/>
              </a:ext>
            </a:extLst>
          </p:cNvPr>
          <p:cNvSpPr>
            <a:spLocks noGrp="1"/>
          </p:cNvSpPr>
          <p:nvPr>
            <p:ph type="body" sz="quarter" idx="14" hasCustomPrompt="1"/>
          </p:nvPr>
        </p:nvSpPr>
        <p:spPr>
          <a:xfrm>
            <a:off x="1639541" y="2094520"/>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69" name="Textplatzhalter 164">
            <a:extLst>
              <a:ext uri="{FF2B5EF4-FFF2-40B4-BE49-F238E27FC236}">
                <a16:creationId xmlns:a16="http://schemas.microsoft.com/office/drawing/2014/main" id="{1DA34104-1D53-0263-A59D-F41A2B4C97C2}"/>
              </a:ext>
            </a:extLst>
          </p:cNvPr>
          <p:cNvSpPr>
            <a:spLocks noGrp="1"/>
          </p:cNvSpPr>
          <p:nvPr>
            <p:ph type="body" sz="quarter" idx="15" hasCustomPrompt="1"/>
          </p:nvPr>
        </p:nvSpPr>
        <p:spPr>
          <a:xfrm>
            <a:off x="1639541" y="2288284"/>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70" name="Grafik 169" descr="Receiver mit einfarbiger Füllung">
            <a:extLst>
              <a:ext uri="{FF2B5EF4-FFF2-40B4-BE49-F238E27FC236}">
                <a16:creationId xmlns:a16="http://schemas.microsoft.com/office/drawing/2014/main" id="{8C8967B8-9B8A-A9BF-AFDA-12D66E8919A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772" y="2094520"/>
            <a:ext cx="177397" cy="177397"/>
          </a:xfrm>
          <a:prstGeom prst="rect">
            <a:avLst/>
          </a:prstGeom>
        </p:spPr>
      </p:pic>
      <p:pic>
        <p:nvPicPr>
          <p:cNvPr id="171" name="Grafik 170" descr="Umschlag mit einfarbiger Füllung">
            <a:extLst>
              <a:ext uri="{FF2B5EF4-FFF2-40B4-BE49-F238E27FC236}">
                <a16:creationId xmlns:a16="http://schemas.microsoft.com/office/drawing/2014/main" id="{1B2EF993-3CD0-5346-30A4-A86420A7124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7516" y="2288284"/>
            <a:ext cx="205909" cy="205909"/>
          </a:xfrm>
          <a:prstGeom prst="rect">
            <a:avLst/>
          </a:prstGeom>
        </p:spPr>
      </p:pic>
      <p:sp>
        <p:nvSpPr>
          <p:cNvPr id="172" name="Bildplatzhalter 55">
            <a:extLst>
              <a:ext uri="{FF2B5EF4-FFF2-40B4-BE49-F238E27FC236}">
                <a16:creationId xmlns:a16="http://schemas.microsoft.com/office/drawing/2014/main" id="{9B2FB7A9-C383-542C-FAC2-E5B7C35FE505}"/>
              </a:ext>
            </a:extLst>
          </p:cNvPr>
          <p:cNvSpPr>
            <a:spLocks noGrp="1"/>
          </p:cNvSpPr>
          <p:nvPr>
            <p:ph type="pic" sz="quarter" idx="16"/>
          </p:nvPr>
        </p:nvSpPr>
        <p:spPr>
          <a:xfrm>
            <a:off x="4179112" y="1546577"/>
            <a:ext cx="936763" cy="943687"/>
          </a:xfrm>
          <a:prstGeom prst="rect">
            <a:avLst/>
          </a:prstGeom>
        </p:spPr>
        <p:txBody>
          <a:bodyPr>
            <a:normAutofit/>
          </a:bodyPr>
          <a:lstStyle>
            <a:lvl1pPr>
              <a:defRPr sz="1067"/>
            </a:lvl1pPr>
          </a:lstStyle>
          <a:p>
            <a:endParaRPr lang="de-DE" dirty="0"/>
          </a:p>
        </p:txBody>
      </p:sp>
      <p:sp>
        <p:nvSpPr>
          <p:cNvPr id="173" name="Textplatzhalter 164">
            <a:extLst>
              <a:ext uri="{FF2B5EF4-FFF2-40B4-BE49-F238E27FC236}">
                <a16:creationId xmlns:a16="http://schemas.microsoft.com/office/drawing/2014/main" id="{A2F60A7D-0A65-B8AE-0AC1-EA19A6738E77}"/>
              </a:ext>
            </a:extLst>
          </p:cNvPr>
          <p:cNvSpPr>
            <a:spLocks noGrp="1"/>
          </p:cNvSpPr>
          <p:nvPr>
            <p:ph type="body" sz="quarter" idx="17" hasCustomPrompt="1"/>
          </p:nvPr>
        </p:nvSpPr>
        <p:spPr>
          <a:xfrm>
            <a:off x="5248798" y="1535086"/>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74" name="Textplatzhalter 164">
            <a:extLst>
              <a:ext uri="{FF2B5EF4-FFF2-40B4-BE49-F238E27FC236}">
                <a16:creationId xmlns:a16="http://schemas.microsoft.com/office/drawing/2014/main" id="{8EFBF7AF-3DAA-011F-6FDA-36677128542F}"/>
              </a:ext>
            </a:extLst>
          </p:cNvPr>
          <p:cNvSpPr>
            <a:spLocks noGrp="1"/>
          </p:cNvSpPr>
          <p:nvPr>
            <p:ph type="body" sz="quarter" idx="18" hasCustomPrompt="1"/>
          </p:nvPr>
        </p:nvSpPr>
        <p:spPr>
          <a:xfrm>
            <a:off x="5248798" y="171734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75" name="Textplatzhalter 164">
            <a:extLst>
              <a:ext uri="{FF2B5EF4-FFF2-40B4-BE49-F238E27FC236}">
                <a16:creationId xmlns:a16="http://schemas.microsoft.com/office/drawing/2014/main" id="{C2995B99-38BB-CB78-8A78-DB9FC5565C88}"/>
              </a:ext>
            </a:extLst>
          </p:cNvPr>
          <p:cNvSpPr>
            <a:spLocks noGrp="1"/>
          </p:cNvSpPr>
          <p:nvPr>
            <p:ph type="body" sz="quarter" idx="19" hasCustomPrompt="1"/>
          </p:nvPr>
        </p:nvSpPr>
        <p:spPr>
          <a:xfrm>
            <a:off x="5248798" y="1899603"/>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76" name="Textplatzhalter 164">
            <a:extLst>
              <a:ext uri="{FF2B5EF4-FFF2-40B4-BE49-F238E27FC236}">
                <a16:creationId xmlns:a16="http://schemas.microsoft.com/office/drawing/2014/main" id="{4F6C8627-8DCC-91F9-0F94-409B0FE76F60}"/>
              </a:ext>
            </a:extLst>
          </p:cNvPr>
          <p:cNvSpPr>
            <a:spLocks noGrp="1"/>
          </p:cNvSpPr>
          <p:nvPr>
            <p:ph type="body" sz="quarter" idx="20" hasCustomPrompt="1"/>
          </p:nvPr>
        </p:nvSpPr>
        <p:spPr>
          <a:xfrm>
            <a:off x="5484219" y="2094520"/>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77" name="Textplatzhalter 164">
            <a:extLst>
              <a:ext uri="{FF2B5EF4-FFF2-40B4-BE49-F238E27FC236}">
                <a16:creationId xmlns:a16="http://schemas.microsoft.com/office/drawing/2014/main" id="{3EDDF5C4-876B-42CA-A905-BD4F4E107525}"/>
              </a:ext>
            </a:extLst>
          </p:cNvPr>
          <p:cNvSpPr>
            <a:spLocks noGrp="1"/>
          </p:cNvSpPr>
          <p:nvPr>
            <p:ph type="body" sz="quarter" idx="21" hasCustomPrompt="1"/>
          </p:nvPr>
        </p:nvSpPr>
        <p:spPr>
          <a:xfrm>
            <a:off x="5484219" y="2288284"/>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78" name="Grafik 177" descr="Receiver mit einfarbiger Füllung">
            <a:extLst>
              <a:ext uri="{FF2B5EF4-FFF2-40B4-BE49-F238E27FC236}">
                <a16:creationId xmlns:a16="http://schemas.microsoft.com/office/drawing/2014/main" id="{A60B09CF-58EC-53AD-3D57-1D204178DF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65170" y="2094520"/>
            <a:ext cx="177397" cy="177397"/>
          </a:xfrm>
          <a:prstGeom prst="rect">
            <a:avLst/>
          </a:prstGeom>
        </p:spPr>
      </p:pic>
      <p:pic>
        <p:nvPicPr>
          <p:cNvPr id="179" name="Grafik 178" descr="Umschlag mit einfarbiger Füllung">
            <a:extLst>
              <a:ext uri="{FF2B5EF4-FFF2-40B4-BE49-F238E27FC236}">
                <a16:creationId xmlns:a16="http://schemas.microsoft.com/office/drawing/2014/main" id="{7BA2C9F7-3096-B146-B63C-7037C191E00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50914" y="2288284"/>
            <a:ext cx="205909" cy="205909"/>
          </a:xfrm>
          <a:prstGeom prst="rect">
            <a:avLst/>
          </a:prstGeom>
        </p:spPr>
      </p:pic>
      <p:sp>
        <p:nvSpPr>
          <p:cNvPr id="180" name="Bildplatzhalter 55">
            <a:extLst>
              <a:ext uri="{FF2B5EF4-FFF2-40B4-BE49-F238E27FC236}">
                <a16:creationId xmlns:a16="http://schemas.microsoft.com/office/drawing/2014/main" id="{BEAEEC3B-094E-6D99-4379-2027F7FB3500}"/>
              </a:ext>
            </a:extLst>
          </p:cNvPr>
          <p:cNvSpPr>
            <a:spLocks noGrp="1"/>
          </p:cNvSpPr>
          <p:nvPr>
            <p:ph type="pic" sz="quarter" idx="22"/>
          </p:nvPr>
        </p:nvSpPr>
        <p:spPr>
          <a:xfrm>
            <a:off x="8002509" y="1546577"/>
            <a:ext cx="936763" cy="943687"/>
          </a:xfrm>
          <a:prstGeom prst="rect">
            <a:avLst/>
          </a:prstGeom>
        </p:spPr>
        <p:txBody>
          <a:bodyPr>
            <a:normAutofit/>
          </a:bodyPr>
          <a:lstStyle>
            <a:lvl1pPr>
              <a:defRPr sz="1067"/>
            </a:lvl1pPr>
          </a:lstStyle>
          <a:p>
            <a:endParaRPr lang="de-DE" dirty="0"/>
          </a:p>
        </p:txBody>
      </p:sp>
      <p:sp>
        <p:nvSpPr>
          <p:cNvPr id="181" name="Textplatzhalter 164">
            <a:extLst>
              <a:ext uri="{FF2B5EF4-FFF2-40B4-BE49-F238E27FC236}">
                <a16:creationId xmlns:a16="http://schemas.microsoft.com/office/drawing/2014/main" id="{6C967990-1F11-2104-6FFF-FED3C24C361D}"/>
              </a:ext>
            </a:extLst>
          </p:cNvPr>
          <p:cNvSpPr>
            <a:spLocks noGrp="1"/>
          </p:cNvSpPr>
          <p:nvPr>
            <p:ph type="body" sz="quarter" idx="23" hasCustomPrompt="1"/>
          </p:nvPr>
        </p:nvSpPr>
        <p:spPr>
          <a:xfrm>
            <a:off x="9072196" y="1535086"/>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82" name="Textplatzhalter 164">
            <a:extLst>
              <a:ext uri="{FF2B5EF4-FFF2-40B4-BE49-F238E27FC236}">
                <a16:creationId xmlns:a16="http://schemas.microsoft.com/office/drawing/2014/main" id="{9AB42F9D-AB85-C6E8-1589-D5D96DE36AB4}"/>
              </a:ext>
            </a:extLst>
          </p:cNvPr>
          <p:cNvSpPr>
            <a:spLocks noGrp="1"/>
          </p:cNvSpPr>
          <p:nvPr>
            <p:ph type="body" sz="quarter" idx="24" hasCustomPrompt="1"/>
          </p:nvPr>
        </p:nvSpPr>
        <p:spPr>
          <a:xfrm>
            <a:off x="9072196" y="171734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83" name="Textplatzhalter 164">
            <a:extLst>
              <a:ext uri="{FF2B5EF4-FFF2-40B4-BE49-F238E27FC236}">
                <a16:creationId xmlns:a16="http://schemas.microsoft.com/office/drawing/2014/main" id="{31C77462-64BD-0B3B-E3EF-5CEB8B79E5A6}"/>
              </a:ext>
            </a:extLst>
          </p:cNvPr>
          <p:cNvSpPr>
            <a:spLocks noGrp="1"/>
          </p:cNvSpPr>
          <p:nvPr>
            <p:ph type="body" sz="quarter" idx="25" hasCustomPrompt="1"/>
          </p:nvPr>
        </p:nvSpPr>
        <p:spPr>
          <a:xfrm>
            <a:off x="9072196" y="1899603"/>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84" name="Textplatzhalter 164">
            <a:extLst>
              <a:ext uri="{FF2B5EF4-FFF2-40B4-BE49-F238E27FC236}">
                <a16:creationId xmlns:a16="http://schemas.microsoft.com/office/drawing/2014/main" id="{B4131A36-EF93-B88C-4DF4-140841D567EC}"/>
              </a:ext>
            </a:extLst>
          </p:cNvPr>
          <p:cNvSpPr>
            <a:spLocks noGrp="1"/>
          </p:cNvSpPr>
          <p:nvPr>
            <p:ph type="body" sz="quarter" idx="26" hasCustomPrompt="1"/>
          </p:nvPr>
        </p:nvSpPr>
        <p:spPr>
          <a:xfrm>
            <a:off x="9307617" y="2094520"/>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85" name="Textplatzhalter 164">
            <a:extLst>
              <a:ext uri="{FF2B5EF4-FFF2-40B4-BE49-F238E27FC236}">
                <a16:creationId xmlns:a16="http://schemas.microsoft.com/office/drawing/2014/main" id="{3AFC36D3-57EA-85C0-9B91-3E9A14E4AB9D}"/>
              </a:ext>
            </a:extLst>
          </p:cNvPr>
          <p:cNvSpPr>
            <a:spLocks noGrp="1"/>
          </p:cNvSpPr>
          <p:nvPr>
            <p:ph type="body" sz="quarter" idx="27" hasCustomPrompt="1"/>
          </p:nvPr>
        </p:nvSpPr>
        <p:spPr>
          <a:xfrm>
            <a:off x="9307617" y="2288284"/>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86" name="Grafik 185" descr="Receiver mit einfarbiger Füllung">
            <a:extLst>
              <a:ext uri="{FF2B5EF4-FFF2-40B4-BE49-F238E27FC236}">
                <a16:creationId xmlns:a16="http://schemas.microsoft.com/office/drawing/2014/main" id="{E280568F-501B-FC28-453F-8C8A55D6BFD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97094" y="3399567"/>
            <a:ext cx="177397" cy="177397"/>
          </a:xfrm>
          <a:prstGeom prst="rect">
            <a:avLst/>
          </a:prstGeom>
        </p:spPr>
      </p:pic>
      <p:pic>
        <p:nvPicPr>
          <p:cNvPr id="187" name="Grafik 186" descr="Umschlag mit einfarbiger Füllung">
            <a:extLst>
              <a:ext uri="{FF2B5EF4-FFF2-40B4-BE49-F238E27FC236}">
                <a16:creationId xmlns:a16="http://schemas.microsoft.com/office/drawing/2014/main" id="{80970890-DBBF-FCBB-9E6C-E85FA3FE79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82838" y="3593331"/>
            <a:ext cx="205909" cy="205909"/>
          </a:xfrm>
          <a:prstGeom prst="rect">
            <a:avLst/>
          </a:prstGeom>
        </p:spPr>
      </p:pic>
      <p:sp>
        <p:nvSpPr>
          <p:cNvPr id="188" name="Bildplatzhalter 55">
            <a:extLst>
              <a:ext uri="{FF2B5EF4-FFF2-40B4-BE49-F238E27FC236}">
                <a16:creationId xmlns:a16="http://schemas.microsoft.com/office/drawing/2014/main" id="{A5CF3D0E-9725-3132-34E1-A1A2BF6E4CAF}"/>
              </a:ext>
            </a:extLst>
          </p:cNvPr>
          <p:cNvSpPr>
            <a:spLocks noGrp="1"/>
          </p:cNvSpPr>
          <p:nvPr>
            <p:ph type="pic" sz="quarter" idx="28"/>
          </p:nvPr>
        </p:nvSpPr>
        <p:spPr>
          <a:xfrm>
            <a:off x="334433" y="2851623"/>
            <a:ext cx="936763" cy="943687"/>
          </a:xfrm>
          <a:prstGeom prst="rect">
            <a:avLst/>
          </a:prstGeom>
        </p:spPr>
        <p:txBody>
          <a:bodyPr>
            <a:normAutofit/>
          </a:bodyPr>
          <a:lstStyle>
            <a:lvl1pPr>
              <a:defRPr sz="1067"/>
            </a:lvl1pPr>
          </a:lstStyle>
          <a:p>
            <a:endParaRPr lang="de-DE" dirty="0"/>
          </a:p>
        </p:txBody>
      </p:sp>
      <p:sp>
        <p:nvSpPr>
          <p:cNvPr id="189" name="Textplatzhalter 164">
            <a:extLst>
              <a:ext uri="{FF2B5EF4-FFF2-40B4-BE49-F238E27FC236}">
                <a16:creationId xmlns:a16="http://schemas.microsoft.com/office/drawing/2014/main" id="{7D782496-9C6D-1935-3475-99A45A4B8DCE}"/>
              </a:ext>
            </a:extLst>
          </p:cNvPr>
          <p:cNvSpPr>
            <a:spLocks noGrp="1"/>
          </p:cNvSpPr>
          <p:nvPr>
            <p:ph type="body" sz="quarter" idx="29" hasCustomPrompt="1"/>
          </p:nvPr>
        </p:nvSpPr>
        <p:spPr>
          <a:xfrm>
            <a:off x="1404120" y="284013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90" name="Textplatzhalter 164">
            <a:extLst>
              <a:ext uri="{FF2B5EF4-FFF2-40B4-BE49-F238E27FC236}">
                <a16:creationId xmlns:a16="http://schemas.microsoft.com/office/drawing/2014/main" id="{6615C7C7-608F-1366-C896-63740C969400}"/>
              </a:ext>
            </a:extLst>
          </p:cNvPr>
          <p:cNvSpPr>
            <a:spLocks noGrp="1"/>
          </p:cNvSpPr>
          <p:nvPr>
            <p:ph type="body" sz="quarter" idx="30" hasCustomPrompt="1"/>
          </p:nvPr>
        </p:nvSpPr>
        <p:spPr>
          <a:xfrm>
            <a:off x="1404120" y="3022391"/>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91" name="Textplatzhalter 164">
            <a:extLst>
              <a:ext uri="{FF2B5EF4-FFF2-40B4-BE49-F238E27FC236}">
                <a16:creationId xmlns:a16="http://schemas.microsoft.com/office/drawing/2014/main" id="{1912A7D0-FB64-5889-165B-342B1AB177AB}"/>
              </a:ext>
            </a:extLst>
          </p:cNvPr>
          <p:cNvSpPr>
            <a:spLocks noGrp="1"/>
          </p:cNvSpPr>
          <p:nvPr>
            <p:ph type="body" sz="quarter" idx="31" hasCustomPrompt="1"/>
          </p:nvPr>
        </p:nvSpPr>
        <p:spPr>
          <a:xfrm>
            <a:off x="1404120" y="3204650"/>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192" name="Textplatzhalter 164">
            <a:extLst>
              <a:ext uri="{FF2B5EF4-FFF2-40B4-BE49-F238E27FC236}">
                <a16:creationId xmlns:a16="http://schemas.microsoft.com/office/drawing/2014/main" id="{617FC32C-D94B-B61C-8254-0232800E4E00}"/>
              </a:ext>
            </a:extLst>
          </p:cNvPr>
          <p:cNvSpPr>
            <a:spLocks noGrp="1"/>
          </p:cNvSpPr>
          <p:nvPr>
            <p:ph type="body" sz="quarter" idx="32" hasCustomPrompt="1"/>
          </p:nvPr>
        </p:nvSpPr>
        <p:spPr>
          <a:xfrm>
            <a:off x="1639541" y="3399567"/>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193" name="Textplatzhalter 164">
            <a:extLst>
              <a:ext uri="{FF2B5EF4-FFF2-40B4-BE49-F238E27FC236}">
                <a16:creationId xmlns:a16="http://schemas.microsoft.com/office/drawing/2014/main" id="{16CD0AE2-1ED7-6E49-8033-6C72E5163C21}"/>
              </a:ext>
            </a:extLst>
          </p:cNvPr>
          <p:cNvSpPr>
            <a:spLocks noGrp="1"/>
          </p:cNvSpPr>
          <p:nvPr>
            <p:ph type="body" sz="quarter" idx="33" hasCustomPrompt="1"/>
          </p:nvPr>
        </p:nvSpPr>
        <p:spPr>
          <a:xfrm>
            <a:off x="1639541" y="3593331"/>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194" name="Grafik 193" descr="Receiver mit einfarbiger Füllung">
            <a:extLst>
              <a:ext uri="{FF2B5EF4-FFF2-40B4-BE49-F238E27FC236}">
                <a16:creationId xmlns:a16="http://schemas.microsoft.com/office/drawing/2014/main" id="{C909B241-643C-C93B-F041-16944E281A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772" y="3399567"/>
            <a:ext cx="177397" cy="177397"/>
          </a:xfrm>
          <a:prstGeom prst="rect">
            <a:avLst/>
          </a:prstGeom>
        </p:spPr>
      </p:pic>
      <p:pic>
        <p:nvPicPr>
          <p:cNvPr id="195" name="Grafik 194" descr="Umschlag mit einfarbiger Füllung">
            <a:extLst>
              <a:ext uri="{FF2B5EF4-FFF2-40B4-BE49-F238E27FC236}">
                <a16:creationId xmlns:a16="http://schemas.microsoft.com/office/drawing/2014/main" id="{7C10F344-0C83-F51A-F507-8E59DC79F2E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7516" y="3593331"/>
            <a:ext cx="205909" cy="205909"/>
          </a:xfrm>
          <a:prstGeom prst="rect">
            <a:avLst/>
          </a:prstGeom>
        </p:spPr>
      </p:pic>
      <p:sp>
        <p:nvSpPr>
          <p:cNvPr id="196" name="Bildplatzhalter 55">
            <a:extLst>
              <a:ext uri="{FF2B5EF4-FFF2-40B4-BE49-F238E27FC236}">
                <a16:creationId xmlns:a16="http://schemas.microsoft.com/office/drawing/2014/main" id="{0C050C97-4D91-0B40-CC75-C814E740BEF9}"/>
              </a:ext>
            </a:extLst>
          </p:cNvPr>
          <p:cNvSpPr>
            <a:spLocks noGrp="1"/>
          </p:cNvSpPr>
          <p:nvPr>
            <p:ph type="pic" sz="quarter" idx="34"/>
          </p:nvPr>
        </p:nvSpPr>
        <p:spPr>
          <a:xfrm>
            <a:off x="4179112" y="2851623"/>
            <a:ext cx="936763" cy="943687"/>
          </a:xfrm>
          <a:prstGeom prst="rect">
            <a:avLst/>
          </a:prstGeom>
        </p:spPr>
        <p:txBody>
          <a:bodyPr>
            <a:normAutofit/>
          </a:bodyPr>
          <a:lstStyle>
            <a:lvl1pPr>
              <a:defRPr sz="1067"/>
            </a:lvl1pPr>
          </a:lstStyle>
          <a:p>
            <a:endParaRPr lang="de-DE" dirty="0"/>
          </a:p>
        </p:txBody>
      </p:sp>
      <p:sp>
        <p:nvSpPr>
          <p:cNvPr id="197" name="Textplatzhalter 164">
            <a:extLst>
              <a:ext uri="{FF2B5EF4-FFF2-40B4-BE49-F238E27FC236}">
                <a16:creationId xmlns:a16="http://schemas.microsoft.com/office/drawing/2014/main" id="{44E778E7-4534-B1E3-1791-CD5D2FDAD1EA}"/>
              </a:ext>
            </a:extLst>
          </p:cNvPr>
          <p:cNvSpPr>
            <a:spLocks noGrp="1"/>
          </p:cNvSpPr>
          <p:nvPr>
            <p:ph type="body" sz="quarter" idx="35" hasCustomPrompt="1"/>
          </p:nvPr>
        </p:nvSpPr>
        <p:spPr>
          <a:xfrm>
            <a:off x="5248798" y="284013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198" name="Textplatzhalter 164">
            <a:extLst>
              <a:ext uri="{FF2B5EF4-FFF2-40B4-BE49-F238E27FC236}">
                <a16:creationId xmlns:a16="http://schemas.microsoft.com/office/drawing/2014/main" id="{446322F5-120D-BFF0-B73A-2302F172DA12}"/>
              </a:ext>
            </a:extLst>
          </p:cNvPr>
          <p:cNvSpPr>
            <a:spLocks noGrp="1"/>
          </p:cNvSpPr>
          <p:nvPr>
            <p:ph type="body" sz="quarter" idx="36" hasCustomPrompt="1"/>
          </p:nvPr>
        </p:nvSpPr>
        <p:spPr>
          <a:xfrm>
            <a:off x="5248798" y="3022391"/>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199" name="Textplatzhalter 164">
            <a:extLst>
              <a:ext uri="{FF2B5EF4-FFF2-40B4-BE49-F238E27FC236}">
                <a16:creationId xmlns:a16="http://schemas.microsoft.com/office/drawing/2014/main" id="{714C2CFF-7AC3-DFB1-5A87-1574D8C9126B}"/>
              </a:ext>
            </a:extLst>
          </p:cNvPr>
          <p:cNvSpPr>
            <a:spLocks noGrp="1"/>
          </p:cNvSpPr>
          <p:nvPr>
            <p:ph type="body" sz="quarter" idx="37" hasCustomPrompt="1"/>
          </p:nvPr>
        </p:nvSpPr>
        <p:spPr>
          <a:xfrm>
            <a:off x="5248798" y="3204650"/>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00" name="Textplatzhalter 164">
            <a:extLst>
              <a:ext uri="{FF2B5EF4-FFF2-40B4-BE49-F238E27FC236}">
                <a16:creationId xmlns:a16="http://schemas.microsoft.com/office/drawing/2014/main" id="{8057D363-0780-B855-5AFE-B7E638F86E02}"/>
              </a:ext>
            </a:extLst>
          </p:cNvPr>
          <p:cNvSpPr>
            <a:spLocks noGrp="1"/>
          </p:cNvSpPr>
          <p:nvPr>
            <p:ph type="body" sz="quarter" idx="38" hasCustomPrompt="1"/>
          </p:nvPr>
        </p:nvSpPr>
        <p:spPr>
          <a:xfrm>
            <a:off x="5484219" y="3399567"/>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01" name="Textplatzhalter 164">
            <a:extLst>
              <a:ext uri="{FF2B5EF4-FFF2-40B4-BE49-F238E27FC236}">
                <a16:creationId xmlns:a16="http://schemas.microsoft.com/office/drawing/2014/main" id="{1D43571F-A612-C97C-9C6C-6FC241414102}"/>
              </a:ext>
            </a:extLst>
          </p:cNvPr>
          <p:cNvSpPr>
            <a:spLocks noGrp="1"/>
          </p:cNvSpPr>
          <p:nvPr>
            <p:ph type="body" sz="quarter" idx="39" hasCustomPrompt="1"/>
          </p:nvPr>
        </p:nvSpPr>
        <p:spPr>
          <a:xfrm>
            <a:off x="5484219" y="3593331"/>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02" name="Grafik 201" descr="Receiver mit einfarbiger Füllung">
            <a:extLst>
              <a:ext uri="{FF2B5EF4-FFF2-40B4-BE49-F238E27FC236}">
                <a16:creationId xmlns:a16="http://schemas.microsoft.com/office/drawing/2014/main" id="{4E973D1C-1245-2065-C5C5-64609CCC60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65170" y="3399567"/>
            <a:ext cx="177397" cy="177397"/>
          </a:xfrm>
          <a:prstGeom prst="rect">
            <a:avLst/>
          </a:prstGeom>
        </p:spPr>
      </p:pic>
      <p:pic>
        <p:nvPicPr>
          <p:cNvPr id="203" name="Grafik 202" descr="Umschlag mit einfarbiger Füllung">
            <a:extLst>
              <a:ext uri="{FF2B5EF4-FFF2-40B4-BE49-F238E27FC236}">
                <a16:creationId xmlns:a16="http://schemas.microsoft.com/office/drawing/2014/main" id="{8E2E7BE5-DDB7-6752-CB7F-B1B304BF3F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50914" y="3593331"/>
            <a:ext cx="205909" cy="205909"/>
          </a:xfrm>
          <a:prstGeom prst="rect">
            <a:avLst/>
          </a:prstGeom>
        </p:spPr>
      </p:pic>
      <p:sp>
        <p:nvSpPr>
          <p:cNvPr id="204" name="Bildplatzhalter 55">
            <a:extLst>
              <a:ext uri="{FF2B5EF4-FFF2-40B4-BE49-F238E27FC236}">
                <a16:creationId xmlns:a16="http://schemas.microsoft.com/office/drawing/2014/main" id="{BF34ED3A-2627-7F67-401E-9C11CB31D7E2}"/>
              </a:ext>
            </a:extLst>
          </p:cNvPr>
          <p:cNvSpPr>
            <a:spLocks noGrp="1"/>
          </p:cNvSpPr>
          <p:nvPr>
            <p:ph type="pic" sz="quarter" idx="40"/>
          </p:nvPr>
        </p:nvSpPr>
        <p:spPr>
          <a:xfrm>
            <a:off x="8002509" y="2851623"/>
            <a:ext cx="936763" cy="943687"/>
          </a:xfrm>
          <a:prstGeom prst="rect">
            <a:avLst/>
          </a:prstGeom>
        </p:spPr>
        <p:txBody>
          <a:bodyPr>
            <a:normAutofit/>
          </a:bodyPr>
          <a:lstStyle>
            <a:lvl1pPr>
              <a:defRPr sz="1067"/>
            </a:lvl1pPr>
          </a:lstStyle>
          <a:p>
            <a:endParaRPr lang="de-DE" dirty="0"/>
          </a:p>
        </p:txBody>
      </p:sp>
      <p:sp>
        <p:nvSpPr>
          <p:cNvPr id="205" name="Textplatzhalter 164">
            <a:extLst>
              <a:ext uri="{FF2B5EF4-FFF2-40B4-BE49-F238E27FC236}">
                <a16:creationId xmlns:a16="http://schemas.microsoft.com/office/drawing/2014/main" id="{001FE378-D83E-967C-4FFC-236A219376A5}"/>
              </a:ext>
            </a:extLst>
          </p:cNvPr>
          <p:cNvSpPr>
            <a:spLocks noGrp="1"/>
          </p:cNvSpPr>
          <p:nvPr>
            <p:ph type="body" sz="quarter" idx="41" hasCustomPrompt="1"/>
          </p:nvPr>
        </p:nvSpPr>
        <p:spPr>
          <a:xfrm>
            <a:off x="9072196" y="284013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06" name="Textplatzhalter 164">
            <a:extLst>
              <a:ext uri="{FF2B5EF4-FFF2-40B4-BE49-F238E27FC236}">
                <a16:creationId xmlns:a16="http://schemas.microsoft.com/office/drawing/2014/main" id="{AB80EB87-D19F-8384-41D2-24812CDA4A58}"/>
              </a:ext>
            </a:extLst>
          </p:cNvPr>
          <p:cNvSpPr>
            <a:spLocks noGrp="1"/>
          </p:cNvSpPr>
          <p:nvPr>
            <p:ph type="body" sz="quarter" idx="42" hasCustomPrompt="1"/>
          </p:nvPr>
        </p:nvSpPr>
        <p:spPr>
          <a:xfrm>
            <a:off x="9072196" y="3022391"/>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07" name="Textplatzhalter 164">
            <a:extLst>
              <a:ext uri="{FF2B5EF4-FFF2-40B4-BE49-F238E27FC236}">
                <a16:creationId xmlns:a16="http://schemas.microsoft.com/office/drawing/2014/main" id="{63910C8F-5C41-07F8-028B-B71E8B3832B6}"/>
              </a:ext>
            </a:extLst>
          </p:cNvPr>
          <p:cNvSpPr>
            <a:spLocks noGrp="1"/>
          </p:cNvSpPr>
          <p:nvPr>
            <p:ph type="body" sz="quarter" idx="43" hasCustomPrompt="1"/>
          </p:nvPr>
        </p:nvSpPr>
        <p:spPr>
          <a:xfrm>
            <a:off x="9072196" y="3204650"/>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08" name="Textplatzhalter 164">
            <a:extLst>
              <a:ext uri="{FF2B5EF4-FFF2-40B4-BE49-F238E27FC236}">
                <a16:creationId xmlns:a16="http://schemas.microsoft.com/office/drawing/2014/main" id="{90FA75B7-99BE-1255-0BB1-FE640C0F3E72}"/>
              </a:ext>
            </a:extLst>
          </p:cNvPr>
          <p:cNvSpPr>
            <a:spLocks noGrp="1"/>
          </p:cNvSpPr>
          <p:nvPr>
            <p:ph type="body" sz="quarter" idx="44" hasCustomPrompt="1"/>
          </p:nvPr>
        </p:nvSpPr>
        <p:spPr>
          <a:xfrm>
            <a:off x="9307617" y="3399567"/>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09" name="Textplatzhalter 164">
            <a:extLst>
              <a:ext uri="{FF2B5EF4-FFF2-40B4-BE49-F238E27FC236}">
                <a16:creationId xmlns:a16="http://schemas.microsoft.com/office/drawing/2014/main" id="{461B2B07-F2C3-4AF7-2FAB-FB4600316C10}"/>
              </a:ext>
            </a:extLst>
          </p:cNvPr>
          <p:cNvSpPr>
            <a:spLocks noGrp="1"/>
          </p:cNvSpPr>
          <p:nvPr>
            <p:ph type="body" sz="quarter" idx="45" hasCustomPrompt="1"/>
          </p:nvPr>
        </p:nvSpPr>
        <p:spPr>
          <a:xfrm>
            <a:off x="9307617" y="3593331"/>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10" name="Grafik 209" descr="Receiver mit einfarbiger Füllung">
            <a:extLst>
              <a:ext uri="{FF2B5EF4-FFF2-40B4-BE49-F238E27FC236}">
                <a16:creationId xmlns:a16="http://schemas.microsoft.com/office/drawing/2014/main" id="{952C5357-0EE2-B4B3-63C0-2BC65EA5EA8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97094" y="4705448"/>
            <a:ext cx="177397" cy="177397"/>
          </a:xfrm>
          <a:prstGeom prst="rect">
            <a:avLst/>
          </a:prstGeom>
        </p:spPr>
      </p:pic>
      <p:pic>
        <p:nvPicPr>
          <p:cNvPr id="211" name="Grafik 210" descr="Umschlag mit einfarbiger Füllung">
            <a:extLst>
              <a:ext uri="{FF2B5EF4-FFF2-40B4-BE49-F238E27FC236}">
                <a16:creationId xmlns:a16="http://schemas.microsoft.com/office/drawing/2014/main" id="{969DAADE-C364-2E6E-1738-E1C86C44D71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82838" y="4899212"/>
            <a:ext cx="205909" cy="205909"/>
          </a:xfrm>
          <a:prstGeom prst="rect">
            <a:avLst/>
          </a:prstGeom>
        </p:spPr>
      </p:pic>
      <p:sp>
        <p:nvSpPr>
          <p:cNvPr id="212" name="Bildplatzhalter 55">
            <a:extLst>
              <a:ext uri="{FF2B5EF4-FFF2-40B4-BE49-F238E27FC236}">
                <a16:creationId xmlns:a16="http://schemas.microsoft.com/office/drawing/2014/main" id="{C67B669A-EEC5-5437-F1BD-7B82848B4220}"/>
              </a:ext>
            </a:extLst>
          </p:cNvPr>
          <p:cNvSpPr>
            <a:spLocks noGrp="1"/>
          </p:cNvSpPr>
          <p:nvPr>
            <p:ph type="pic" sz="quarter" idx="46"/>
          </p:nvPr>
        </p:nvSpPr>
        <p:spPr>
          <a:xfrm>
            <a:off x="334433" y="4157505"/>
            <a:ext cx="936763" cy="943687"/>
          </a:xfrm>
          <a:prstGeom prst="rect">
            <a:avLst/>
          </a:prstGeom>
        </p:spPr>
        <p:txBody>
          <a:bodyPr>
            <a:normAutofit/>
          </a:bodyPr>
          <a:lstStyle>
            <a:lvl1pPr>
              <a:defRPr sz="1067"/>
            </a:lvl1pPr>
          </a:lstStyle>
          <a:p>
            <a:endParaRPr lang="de-DE" dirty="0"/>
          </a:p>
        </p:txBody>
      </p:sp>
      <p:sp>
        <p:nvSpPr>
          <p:cNvPr id="213" name="Textplatzhalter 164">
            <a:extLst>
              <a:ext uri="{FF2B5EF4-FFF2-40B4-BE49-F238E27FC236}">
                <a16:creationId xmlns:a16="http://schemas.microsoft.com/office/drawing/2014/main" id="{7181D7A7-6A01-CCE5-CE26-F57AA4F5A272}"/>
              </a:ext>
            </a:extLst>
          </p:cNvPr>
          <p:cNvSpPr>
            <a:spLocks noGrp="1"/>
          </p:cNvSpPr>
          <p:nvPr>
            <p:ph type="body" sz="quarter" idx="47" hasCustomPrompt="1"/>
          </p:nvPr>
        </p:nvSpPr>
        <p:spPr>
          <a:xfrm>
            <a:off x="1404120" y="414601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14" name="Textplatzhalter 164">
            <a:extLst>
              <a:ext uri="{FF2B5EF4-FFF2-40B4-BE49-F238E27FC236}">
                <a16:creationId xmlns:a16="http://schemas.microsoft.com/office/drawing/2014/main" id="{C047758D-1F4B-2E59-3B71-ED75875E7D41}"/>
              </a:ext>
            </a:extLst>
          </p:cNvPr>
          <p:cNvSpPr>
            <a:spLocks noGrp="1"/>
          </p:cNvSpPr>
          <p:nvPr>
            <p:ph type="body" sz="quarter" idx="48" hasCustomPrompt="1"/>
          </p:nvPr>
        </p:nvSpPr>
        <p:spPr>
          <a:xfrm>
            <a:off x="1404120" y="432827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15" name="Textplatzhalter 164">
            <a:extLst>
              <a:ext uri="{FF2B5EF4-FFF2-40B4-BE49-F238E27FC236}">
                <a16:creationId xmlns:a16="http://schemas.microsoft.com/office/drawing/2014/main" id="{4D25E488-685B-88DC-332D-713B061AB32C}"/>
              </a:ext>
            </a:extLst>
          </p:cNvPr>
          <p:cNvSpPr>
            <a:spLocks noGrp="1"/>
          </p:cNvSpPr>
          <p:nvPr>
            <p:ph type="body" sz="quarter" idx="49" hasCustomPrompt="1"/>
          </p:nvPr>
        </p:nvSpPr>
        <p:spPr>
          <a:xfrm>
            <a:off x="1404120" y="4510531"/>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16" name="Textplatzhalter 164">
            <a:extLst>
              <a:ext uri="{FF2B5EF4-FFF2-40B4-BE49-F238E27FC236}">
                <a16:creationId xmlns:a16="http://schemas.microsoft.com/office/drawing/2014/main" id="{7E08A808-2BB6-BF4F-381A-B1F623B568AC}"/>
              </a:ext>
            </a:extLst>
          </p:cNvPr>
          <p:cNvSpPr>
            <a:spLocks noGrp="1"/>
          </p:cNvSpPr>
          <p:nvPr>
            <p:ph type="body" sz="quarter" idx="50" hasCustomPrompt="1"/>
          </p:nvPr>
        </p:nvSpPr>
        <p:spPr>
          <a:xfrm>
            <a:off x="1639541" y="4705448"/>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17" name="Textplatzhalter 164">
            <a:extLst>
              <a:ext uri="{FF2B5EF4-FFF2-40B4-BE49-F238E27FC236}">
                <a16:creationId xmlns:a16="http://schemas.microsoft.com/office/drawing/2014/main" id="{6FDBDD30-C742-9CF3-4541-37CDA67A461B}"/>
              </a:ext>
            </a:extLst>
          </p:cNvPr>
          <p:cNvSpPr>
            <a:spLocks noGrp="1"/>
          </p:cNvSpPr>
          <p:nvPr>
            <p:ph type="body" sz="quarter" idx="51" hasCustomPrompt="1"/>
          </p:nvPr>
        </p:nvSpPr>
        <p:spPr>
          <a:xfrm>
            <a:off x="1639541" y="4899212"/>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18" name="Grafik 217" descr="Receiver mit einfarbiger Füllung">
            <a:extLst>
              <a:ext uri="{FF2B5EF4-FFF2-40B4-BE49-F238E27FC236}">
                <a16:creationId xmlns:a16="http://schemas.microsoft.com/office/drawing/2014/main" id="{083ACBC7-7F6B-1812-6265-14A0FD9BAE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772" y="4705448"/>
            <a:ext cx="177397" cy="177397"/>
          </a:xfrm>
          <a:prstGeom prst="rect">
            <a:avLst/>
          </a:prstGeom>
        </p:spPr>
      </p:pic>
      <p:pic>
        <p:nvPicPr>
          <p:cNvPr id="219" name="Grafik 218" descr="Umschlag mit einfarbiger Füllung">
            <a:extLst>
              <a:ext uri="{FF2B5EF4-FFF2-40B4-BE49-F238E27FC236}">
                <a16:creationId xmlns:a16="http://schemas.microsoft.com/office/drawing/2014/main" id="{D134D8B1-F8CD-BE01-8DAE-C5B03E89B0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27516" y="4899212"/>
            <a:ext cx="205909" cy="205909"/>
          </a:xfrm>
          <a:prstGeom prst="rect">
            <a:avLst/>
          </a:prstGeom>
        </p:spPr>
      </p:pic>
      <p:sp>
        <p:nvSpPr>
          <p:cNvPr id="220" name="Bildplatzhalter 55">
            <a:extLst>
              <a:ext uri="{FF2B5EF4-FFF2-40B4-BE49-F238E27FC236}">
                <a16:creationId xmlns:a16="http://schemas.microsoft.com/office/drawing/2014/main" id="{D4D7DE25-1E93-1D37-53A6-26ED2F53BD53}"/>
              </a:ext>
            </a:extLst>
          </p:cNvPr>
          <p:cNvSpPr>
            <a:spLocks noGrp="1"/>
          </p:cNvSpPr>
          <p:nvPr>
            <p:ph type="pic" sz="quarter" idx="52"/>
          </p:nvPr>
        </p:nvSpPr>
        <p:spPr>
          <a:xfrm>
            <a:off x="4179112" y="4157505"/>
            <a:ext cx="936763" cy="943687"/>
          </a:xfrm>
          <a:prstGeom prst="rect">
            <a:avLst/>
          </a:prstGeom>
        </p:spPr>
        <p:txBody>
          <a:bodyPr>
            <a:normAutofit/>
          </a:bodyPr>
          <a:lstStyle>
            <a:lvl1pPr>
              <a:defRPr sz="1067"/>
            </a:lvl1pPr>
          </a:lstStyle>
          <a:p>
            <a:endParaRPr lang="de-DE" dirty="0"/>
          </a:p>
        </p:txBody>
      </p:sp>
      <p:sp>
        <p:nvSpPr>
          <p:cNvPr id="221" name="Textplatzhalter 164">
            <a:extLst>
              <a:ext uri="{FF2B5EF4-FFF2-40B4-BE49-F238E27FC236}">
                <a16:creationId xmlns:a16="http://schemas.microsoft.com/office/drawing/2014/main" id="{1880FD67-909C-6DF5-879F-8CEEBFEE2B2F}"/>
              </a:ext>
            </a:extLst>
          </p:cNvPr>
          <p:cNvSpPr>
            <a:spLocks noGrp="1"/>
          </p:cNvSpPr>
          <p:nvPr>
            <p:ph type="body" sz="quarter" idx="53" hasCustomPrompt="1"/>
          </p:nvPr>
        </p:nvSpPr>
        <p:spPr>
          <a:xfrm>
            <a:off x="5248798" y="414601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22" name="Textplatzhalter 164">
            <a:extLst>
              <a:ext uri="{FF2B5EF4-FFF2-40B4-BE49-F238E27FC236}">
                <a16:creationId xmlns:a16="http://schemas.microsoft.com/office/drawing/2014/main" id="{39AFD9FD-5B19-40B5-3351-326186D199D2}"/>
              </a:ext>
            </a:extLst>
          </p:cNvPr>
          <p:cNvSpPr>
            <a:spLocks noGrp="1"/>
          </p:cNvSpPr>
          <p:nvPr>
            <p:ph type="body" sz="quarter" idx="54" hasCustomPrompt="1"/>
          </p:nvPr>
        </p:nvSpPr>
        <p:spPr>
          <a:xfrm>
            <a:off x="5248798" y="432827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23" name="Textplatzhalter 164">
            <a:extLst>
              <a:ext uri="{FF2B5EF4-FFF2-40B4-BE49-F238E27FC236}">
                <a16:creationId xmlns:a16="http://schemas.microsoft.com/office/drawing/2014/main" id="{BB42359D-8972-71E6-4D6B-A36E6094D5FC}"/>
              </a:ext>
            </a:extLst>
          </p:cNvPr>
          <p:cNvSpPr>
            <a:spLocks noGrp="1"/>
          </p:cNvSpPr>
          <p:nvPr>
            <p:ph type="body" sz="quarter" idx="55" hasCustomPrompt="1"/>
          </p:nvPr>
        </p:nvSpPr>
        <p:spPr>
          <a:xfrm>
            <a:off x="5248798" y="4510531"/>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24" name="Textplatzhalter 164">
            <a:extLst>
              <a:ext uri="{FF2B5EF4-FFF2-40B4-BE49-F238E27FC236}">
                <a16:creationId xmlns:a16="http://schemas.microsoft.com/office/drawing/2014/main" id="{8E5B8B42-7DE1-1C89-813A-01072B9F761D}"/>
              </a:ext>
            </a:extLst>
          </p:cNvPr>
          <p:cNvSpPr>
            <a:spLocks noGrp="1"/>
          </p:cNvSpPr>
          <p:nvPr>
            <p:ph type="body" sz="quarter" idx="56" hasCustomPrompt="1"/>
          </p:nvPr>
        </p:nvSpPr>
        <p:spPr>
          <a:xfrm>
            <a:off x="5484219" y="4705448"/>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25" name="Textplatzhalter 164">
            <a:extLst>
              <a:ext uri="{FF2B5EF4-FFF2-40B4-BE49-F238E27FC236}">
                <a16:creationId xmlns:a16="http://schemas.microsoft.com/office/drawing/2014/main" id="{5837E4FF-0EAF-44DC-314A-336285FB8DB2}"/>
              </a:ext>
            </a:extLst>
          </p:cNvPr>
          <p:cNvSpPr>
            <a:spLocks noGrp="1"/>
          </p:cNvSpPr>
          <p:nvPr>
            <p:ph type="body" sz="quarter" idx="57" hasCustomPrompt="1"/>
          </p:nvPr>
        </p:nvSpPr>
        <p:spPr>
          <a:xfrm>
            <a:off x="5484219" y="4899212"/>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pic>
        <p:nvPicPr>
          <p:cNvPr id="226" name="Grafik 225" descr="Receiver mit einfarbiger Füllung">
            <a:extLst>
              <a:ext uri="{FF2B5EF4-FFF2-40B4-BE49-F238E27FC236}">
                <a16:creationId xmlns:a16="http://schemas.microsoft.com/office/drawing/2014/main" id="{C2093E3A-C763-2B40-43DA-DE3C66CC6B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65170" y="4705448"/>
            <a:ext cx="177397" cy="177397"/>
          </a:xfrm>
          <a:prstGeom prst="rect">
            <a:avLst/>
          </a:prstGeom>
        </p:spPr>
      </p:pic>
      <p:pic>
        <p:nvPicPr>
          <p:cNvPr id="227" name="Grafik 226" descr="Umschlag mit einfarbiger Füllung">
            <a:extLst>
              <a:ext uri="{FF2B5EF4-FFF2-40B4-BE49-F238E27FC236}">
                <a16:creationId xmlns:a16="http://schemas.microsoft.com/office/drawing/2014/main" id="{AD4D88D3-97D3-9277-2863-8FDFD754D4A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50914" y="4899212"/>
            <a:ext cx="205909" cy="205909"/>
          </a:xfrm>
          <a:prstGeom prst="rect">
            <a:avLst/>
          </a:prstGeom>
        </p:spPr>
      </p:pic>
      <p:sp>
        <p:nvSpPr>
          <p:cNvPr id="228" name="Bildplatzhalter 55">
            <a:extLst>
              <a:ext uri="{FF2B5EF4-FFF2-40B4-BE49-F238E27FC236}">
                <a16:creationId xmlns:a16="http://schemas.microsoft.com/office/drawing/2014/main" id="{F9BCBAA8-37E9-B602-46C3-35794D7CA41A}"/>
              </a:ext>
            </a:extLst>
          </p:cNvPr>
          <p:cNvSpPr>
            <a:spLocks noGrp="1"/>
          </p:cNvSpPr>
          <p:nvPr>
            <p:ph type="pic" sz="quarter" idx="58"/>
          </p:nvPr>
        </p:nvSpPr>
        <p:spPr>
          <a:xfrm>
            <a:off x="8002509" y="4157505"/>
            <a:ext cx="936763" cy="943687"/>
          </a:xfrm>
          <a:prstGeom prst="rect">
            <a:avLst/>
          </a:prstGeom>
        </p:spPr>
        <p:txBody>
          <a:bodyPr>
            <a:normAutofit/>
          </a:bodyPr>
          <a:lstStyle>
            <a:lvl1pPr>
              <a:defRPr sz="1067"/>
            </a:lvl1pPr>
          </a:lstStyle>
          <a:p>
            <a:endParaRPr lang="de-DE" dirty="0"/>
          </a:p>
        </p:txBody>
      </p:sp>
      <p:sp>
        <p:nvSpPr>
          <p:cNvPr id="229" name="Textplatzhalter 164">
            <a:extLst>
              <a:ext uri="{FF2B5EF4-FFF2-40B4-BE49-F238E27FC236}">
                <a16:creationId xmlns:a16="http://schemas.microsoft.com/office/drawing/2014/main" id="{722995EA-A20C-38AD-49DA-DF10DB5BEB90}"/>
              </a:ext>
            </a:extLst>
          </p:cNvPr>
          <p:cNvSpPr>
            <a:spLocks noGrp="1"/>
          </p:cNvSpPr>
          <p:nvPr>
            <p:ph type="body" sz="quarter" idx="59" hasCustomPrompt="1"/>
          </p:nvPr>
        </p:nvSpPr>
        <p:spPr>
          <a:xfrm>
            <a:off x="9072196" y="4146014"/>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SURNAME NAME</a:t>
            </a:r>
          </a:p>
        </p:txBody>
      </p:sp>
      <p:sp>
        <p:nvSpPr>
          <p:cNvPr id="230" name="Textplatzhalter 164">
            <a:extLst>
              <a:ext uri="{FF2B5EF4-FFF2-40B4-BE49-F238E27FC236}">
                <a16:creationId xmlns:a16="http://schemas.microsoft.com/office/drawing/2014/main" id="{8B3B1C51-EA5E-3F36-B4D1-6F9D8B89B6F4}"/>
              </a:ext>
            </a:extLst>
          </p:cNvPr>
          <p:cNvSpPr>
            <a:spLocks noGrp="1"/>
          </p:cNvSpPr>
          <p:nvPr>
            <p:ph type="body" sz="quarter" idx="60" hasCustomPrompt="1"/>
          </p:nvPr>
        </p:nvSpPr>
        <p:spPr>
          <a:xfrm>
            <a:off x="9072196" y="4328272"/>
            <a:ext cx="2406649" cy="184149"/>
          </a:xfrm>
          <a:prstGeom prst="rect">
            <a:avLst/>
          </a:prstGeom>
        </p:spPr>
        <p:txBody>
          <a:bodyPr>
            <a:noAutofit/>
          </a:bodyPr>
          <a:lstStyle>
            <a:lvl1pPr marL="0" indent="0">
              <a:buFontTx/>
              <a:buNone/>
              <a:defRPr lang="de-DE" sz="1067" b="1"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TITLE</a:t>
            </a:r>
          </a:p>
        </p:txBody>
      </p:sp>
      <p:sp>
        <p:nvSpPr>
          <p:cNvPr id="231" name="Textplatzhalter 164">
            <a:extLst>
              <a:ext uri="{FF2B5EF4-FFF2-40B4-BE49-F238E27FC236}">
                <a16:creationId xmlns:a16="http://schemas.microsoft.com/office/drawing/2014/main" id="{B05D729B-9A58-B094-A89C-D2FCA6799284}"/>
              </a:ext>
            </a:extLst>
          </p:cNvPr>
          <p:cNvSpPr>
            <a:spLocks noGrp="1"/>
          </p:cNvSpPr>
          <p:nvPr>
            <p:ph type="body" sz="quarter" idx="61" hasCustomPrompt="1"/>
          </p:nvPr>
        </p:nvSpPr>
        <p:spPr>
          <a:xfrm>
            <a:off x="9072196" y="4510531"/>
            <a:ext cx="2406649" cy="184149"/>
          </a:xfrm>
          <a:prstGeom prst="rect">
            <a:avLst/>
          </a:prstGeom>
        </p:spPr>
        <p:txBody>
          <a:bodyPr>
            <a:noAutofit/>
          </a:bodyPr>
          <a:lstStyle>
            <a:lvl1pPr marL="0" indent="0">
              <a:buFontTx/>
              <a:buNone/>
              <a:defRPr lang="de-DE" sz="1067" b="0" dirty="0" smtClean="0">
                <a:solidFill>
                  <a:schemeClr val="tx2"/>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Subtitle</a:t>
            </a:r>
            <a:endParaRPr lang="de-DE" dirty="0"/>
          </a:p>
        </p:txBody>
      </p:sp>
      <p:sp>
        <p:nvSpPr>
          <p:cNvPr id="232" name="Textplatzhalter 164">
            <a:extLst>
              <a:ext uri="{FF2B5EF4-FFF2-40B4-BE49-F238E27FC236}">
                <a16:creationId xmlns:a16="http://schemas.microsoft.com/office/drawing/2014/main" id="{98CEBD31-ECF1-4262-9AC4-16BD12B59227}"/>
              </a:ext>
            </a:extLst>
          </p:cNvPr>
          <p:cNvSpPr>
            <a:spLocks noGrp="1"/>
          </p:cNvSpPr>
          <p:nvPr>
            <p:ph type="body" sz="quarter" idx="62" hasCustomPrompt="1"/>
          </p:nvPr>
        </p:nvSpPr>
        <p:spPr>
          <a:xfrm>
            <a:off x="9307617" y="4705448"/>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a:t>+49 (0) 123 456 78 90</a:t>
            </a:r>
          </a:p>
        </p:txBody>
      </p:sp>
      <p:sp>
        <p:nvSpPr>
          <p:cNvPr id="233" name="Textplatzhalter 164">
            <a:extLst>
              <a:ext uri="{FF2B5EF4-FFF2-40B4-BE49-F238E27FC236}">
                <a16:creationId xmlns:a16="http://schemas.microsoft.com/office/drawing/2014/main" id="{824B6557-822D-C09A-C33D-7CD87FE2B274}"/>
              </a:ext>
            </a:extLst>
          </p:cNvPr>
          <p:cNvSpPr>
            <a:spLocks noGrp="1"/>
          </p:cNvSpPr>
          <p:nvPr>
            <p:ph type="body" sz="quarter" idx="63" hasCustomPrompt="1"/>
          </p:nvPr>
        </p:nvSpPr>
        <p:spPr>
          <a:xfrm>
            <a:off x="9307617" y="4899212"/>
            <a:ext cx="2171228" cy="184149"/>
          </a:xfrm>
          <a:prstGeom prst="rect">
            <a:avLst/>
          </a:prstGeom>
        </p:spPr>
        <p:txBody>
          <a:bodyPr>
            <a:noAutofit/>
          </a:bodyPr>
          <a:lstStyle>
            <a:lvl1pPr marL="0" indent="0">
              <a:buFontTx/>
              <a:buNone/>
              <a:defRPr lang="de-DE" sz="1067" b="0" dirty="0" smtClean="0">
                <a:solidFill>
                  <a:schemeClr val="tx1"/>
                </a:solidFill>
              </a:defRPr>
            </a:lvl1pPr>
            <a:lvl2pPr marL="0" indent="0">
              <a:buFontTx/>
              <a:buNone/>
              <a:defRPr lang="de-DE" sz="1067" b="1" dirty="0" smtClean="0">
                <a:solidFill>
                  <a:schemeClr val="tx2"/>
                </a:solidFill>
              </a:defRPr>
            </a:lvl2pPr>
            <a:lvl3pPr marL="252378" indent="0">
              <a:buFontTx/>
              <a:buNone/>
              <a:defRPr lang="de-DE" sz="1067" b="1" dirty="0" smtClean="0">
                <a:solidFill>
                  <a:schemeClr val="tx2"/>
                </a:solidFill>
              </a:defRPr>
            </a:lvl3pPr>
            <a:lvl4pPr marL="503926" indent="0">
              <a:buFontTx/>
              <a:buNone/>
              <a:defRPr lang="de-DE" sz="1067" b="1" dirty="0" smtClean="0">
                <a:solidFill>
                  <a:schemeClr val="tx2"/>
                </a:solidFill>
              </a:defRPr>
            </a:lvl4pPr>
            <a:lvl5pPr marL="683896" indent="0">
              <a:buFontTx/>
              <a:buNone/>
              <a:defRPr lang="de-DE" sz="1067" b="1" dirty="0">
                <a:solidFill>
                  <a:schemeClr val="tx2"/>
                </a:solidFill>
              </a:defRPr>
            </a:lvl5pPr>
          </a:lstStyle>
          <a:p>
            <a:pPr lvl="0"/>
            <a:r>
              <a:rPr lang="de-DE" dirty="0" err="1"/>
              <a:t>john.doe@xy.belfor.com</a:t>
            </a:r>
            <a:endParaRPr lang="de-DE" dirty="0"/>
          </a:p>
        </p:txBody>
      </p:sp>
      <p:sp>
        <p:nvSpPr>
          <p:cNvPr id="234" name="Fußzeilenplatzhalter 3">
            <a:extLst>
              <a:ext uri="{FF2B5EF4-FFF2-40B4-BE49-F238E27FC236}">
                <a16:creationId xmlns:a16="http://schemas.microsoft.com/office/drawing/2014/main" id="{1520DF50-C4EB-143F-1574-30F886731CAA}"/>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235" name="Foliennummernplatzhalter 4">
            <a:extLst>
              <a:ext uri="{FF2B5EF4-FFF2-40B4-BE49-F238E27FC236}">
                <a16:creationId xmlns:a16="http://schemas.microsoft.com/office/drawing/2014/main" id="{707C663F-292D-A434-7CDA-17A724D78C92}"/>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extLst>
      <p:ext uri="{BB962C8B-B14F-4D97-AF65-F5344CB8AC3E}">
        <p14:creationId xmlns:p14="http://schemas.microsoft.com/office/powerpoint/2010/main" val="11759379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vider INDUSTRY">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descr="Ein Bild, das Screenshot, Feuer, Explosion, Rauch enthält.&#10;&#10;Automatisch generierte Beschreibung">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6607492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RESIDENTIAL">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E5127FAB-A740-4E8E-29EC-29D3B8D9F67E}"/>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5" name="Fußzeilenplatzhalter 3">
            <a:extLst>
              <a:ext uri="{FF2B5EF4-FFF2-40B4-BE49-F238E27FC236}">
                <a16:creationId xmlns:a16="http://schemas.microsoft.com/office/drawing/2014/main" id="{B1547D65-D245-9250-78A6-1E89863D3311}"/>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6" name="Foliennummernplatzhalter 4">
            <a:extLst>
              <a:ext uri="{FF2B5EF4-FFF2-40B4-BE49-F238E27FC236}">
                <a16:creationId xmlns:a16="http://schemas.microsoft.com/office/drawing/2014/main" id="{C4F51E42-8986-885E-4DD1-0E2EF822BD97}"/>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pic>
        <p:nvPicPr>
          <p:cNvPr id="3" name="Grafik 2">
            <a:extLst>
              <a:ext uri="{FF2B5EF4-FFF2-40B4-BE49-F238E27FC236}">
                <a16:creationId xmlns:a16="http://schemas.microsoft.com/office/drawing/2014/main" id="{029E9520-1B55-A0FE-B19C-6B6C94E0BFE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843477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image" Target="../media/image6.svg"/><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image" Target="../media/image5.png"/><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tags" Target="../tags/tag2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ags" Target="../tags/tag34.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3.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image" Target="../media/image6.svg"/><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tags" Target="../tags/tag42.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theme" Target="../theme/theme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image" Target="../media/image6.svg"/><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tags" Target="../tags/tag5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theme" Target="../theme/theme5.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image" Target="../media/image6.svg"/><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Title"/>
          <p:cNvSpPr>
            <a:spLocks noGrp="1"/>
          </p:cNvSpPr>
          <p:nvPr>
            <p:ph type="title"/>
          </p:nvPr>
        </p:nvSpPr>
        <p:spPr>
          <a:xfrm>
            <a:off x="334434" y="268979"/>
            <a:ext cx="11523133" cy="864096"/>
          </a:xfrm>
          <a:prstGeom prst="rect">
            <a:avLst/>
          </a:prstGeom>
        </p:spPr>
        <p:txBody>
          <a:bodyPr vert="horz" wrap="none" lIns="0" tIns="18000" rIns="0" bIns="0" rtlCol="0" anchor="t" anchorCtr="0">
            <a:noAutofit/>
          </a:bodyPr>
          <a:lstStyle/>
          <a:p>
            <a:r>
              <a:rPr lang="de-DE" dirty="0"/>
              <a:t>Titelmasterformat durch Klicken bearbeiten</a:t>
            </a:r>
          </a:p>
        </p:txBody>
      </p:sp>
      <p:sp>
        <p:nvSpPr>
          <p:cNvPr id="3" name="Placeholder Text"/>
          <p:cNvSpPr>
            <a:spLocks noGrp="1"/>
          </p:cNvSpPr>
          <p:nvPr>
            <p:ph type="body" idx="1"/>
          </p:nvPr>
        </p:nvSpPr>
        <p:spPr>
          <a:xfrm>
            <a:off x="334434" y="1316567"/>
            <a:ext cx="11523133" cy="4751919"/>
          </a:xfrm>
          <a:prstGeom prst="rect">
            <a:avLst/>
          </a:prstGeom>
        </p:spPr>
        <p:txBody>
          <a:bodyPr vert="horz" lIns="0" tIns="18000" rIns="0" bIns="0" rtlCol="0">
            <a:noAutofit/>
          </a:bodyPr>
          <a:lstStyle/>
          <a:p>
            <a:pPr lvl="0"/>
            <a:r>
              <a:rPr lang="de-DE" dirty="0"/>
              <a:t>Textmasterformat bearbeiten</a:t>
            </a:r>
          </a:p>
          <a:p>
            <a:pPr lvl="1"/>
            <a:r>
              <a:rPr lang="de-DE" dirty="0"/>
              <a:t>Zweite Ebene Sample </a:t>
            </a:r>
            <a:r>
              <a:rPr lang="de-DE" dirty="0" err="1"/>
              <a:t>text</a:t>
            </a:r>
            <a:r>
              <a:rPr lang="de-DE" dirty="0"/>
              <a:t> </a:t>
            </a:r>
            <a:r>
              <a:rPr lang="de-DE" dirty="0" err="1"/>
              <a:t>to</a:t>
            </a:r>
            <a:r>
              <a:rPr lang="de-DE" dirty="0"/>
              <a:t> </a:t>
            </a:r>
            <a:r>
              <a:rPr lang="de-DE" dirty="0" err="1"/>
              <a:t>show</a:t>
            </a:r>
            <a:r>
              <a:rPr lang="de-DE" dirty="0"/>
              <a:t> </a:t>
            </a:r>
            <a:r>
              <a:rPr lang="de-DE" dirty="0" err="1"/>
              <a:t>how</a:t>
            </a:r>
            <a:r>
              <a:rPr lang="de-DE" dirty="0"/>
              <a:t> </a:t>
            </a:r>
            <a:r>
              <a:rPr lang="de-DE" dirty="0" err="1"/>
              <a:t>powerpoint</a:t>
            </a:r>
            <a:r>
              <a:rPr lang="de-DE" dirty="0"/>
              <a:t> </a:t>
            </a:r>
            <a:r>
              <a:rPr lang="de-DE" dirty="0" err="1"/>
              <a:t>reacts</a:t>
            </a:r>
            <a:r>
              <a:rPr lang="de-DE" dirty="0"/>
              <a:t> </a:t>
            </a:r>
            <a:r>
              <a:rPr lang="de-DE" dirty="0" err="1"/>
              <a:t>when</a:t>
            </a:r>
            <a:r>
              <a:rPr lang="de-DE" dirty="0"/>
              <a:t> </a:t>
            </a:r>
            <a:r>
              <a:rPr lang="de-DE" dirty="0" err="1"/>
              <a:t>having</a:t>
            </a:r>
            <a:r>
              <a:rPr lang="de-DE" dirty="0"/>
              <a:t> </a:t>
            </a:r>
            <a:r>
              <a:rPr lang="de-DE" dirty="0" err="1"/>
              <a:t>more</a:t>
            </a:r>
            <a:r>
              <a:rPr lang="de-DE" dirty="0"/>
              <a:t> </a:t>
            </a:r>
            <a:r>
              <a:rPr lang="de-DE" dirty="0" err="1"/>
              <a:t>text</a:t>
            </a:r>
            <a:r>
              <a:rPr lang="de-DE" dirty="0"/>
              <a:t>, </a:t>
            </a:r>
            <a:r>
              <a:rPr lang="de-DE" dirty="0" err="1"/>
              <a:t>making</a:t>
            </a:r>
            <a:r>
              <a:rPr lang="de-DE" dirty="0"/>
              <a:t> additional </a:t>
            </a:r>
            <a:r>
              <a:rPr lang="de-DE" dirty="0" err="1"/>
              <a:t>lines</a:t>
            </a:r>
            <a:r>
              <a:rPr lang="de-DE" dirty="0"/>
              <a:t> </a:t>
            </a:r>
            <a:r>
              <a:rPr lang="de-DE" dirty="0" err="1"/>
              <a:t>neccessary</a:t>
            </a:r>
            <a:r>
              <a:rPr lang="de-DE" dirty="0"/>
              <a:t> and </a:t>
            </a:r>
            <a:r>
              <a:rPr lang="de-DE" dirty="0" err="1"/>
              <a:t>indentations</a:t>
            </a:r>
            <a:r>
              <a:rPr lang="de-DE" dirty="0"/>
              <a:t>. </a:t>
            </a:r>
          </a:p>
          <a:p>
            <a:pPr lvl="2"/>
            <a:r>
              <a:rPr lang="de-DE" dirty="0"/>
              <a:t>Dritte Ebene Sample </a:t>
            </a:r>
            <a:r>
              <a:rPr lang="de-DE" dirty="0" err="1"/>
              <a:t>text</a:t>
            </a:r>
            <a:r>
              <a:rPr lang="de-DE" dirty="0"/>
              <a:t> </a:t>
            </a:r>
            <a:r>
              <a:rPr lang="de-DE" dirty="0" err="1"/>
              <a:t>to</a:t>
            </a:r>
            <a:r>
              <a:rPr lang="de-DE" dirty="0"/>
              <a:t> </a:t>
            </a:r>
            <a:r>
              <a:rPr lang="de-DE" dirty="0" err="1"/>
              <a:t>show</a:t>
            </a:r>
            <a:r>
              <a:rPr lang="de-DE" dirty="0"/>
              <a:t> </a:t>
            </a:r>
            <a:r>
              <a:rPr lang="de-DE" dirty="0" err="1"/>
              <a:t>how</a:t>
            </a:r>
            <a:r>
              <a:rPr lang="de-DE" dirty="0"/>
              <a:t> </a:t>
            </a:r>
            <a:r>
              <a:rPr lang="de-DE" dirty="0" err="1"/>
              <a:t>powerpoint</a:t>
            </a:r>
            <a:r>
              <a:rPr lang="de-DE" dirty="0"/>
              <a:t> </a:t>
            </a:r>
            <a:r>
              <a:rPr lang="de-DE" dirty="0" err="1"/>
              <a:t>reacts</a:t>
            </a:r>
            <a:r>
              <a:rPr lang="de-DE" dirty="0"/>
              <a:t> </a:t>
            </a:r>
            <a:r>
              <a:rPr lang="de-DE" dirty="0" err="1"/>
              <a:t>when</a:t>
            </a:r>
            <a:r>
              <a:rPr lang="de-DE" dirty="0"/>
              <a:t> </a:t>
            </a:r>
            <a:r>
              <a:rPr lang="de-DE" dirty="0" err="1"/>
              <a:t>having</a:t>
            </a:r>
            <a:r>
              <a:rPr lang="de-DE" dirty="0"/>
              <a:t> </a:t>
            </a:r>
            <a:r>
              <a:rPr lang="de-DE" dirty="0" err="1"/>
              <a:t>more</a:t>
            </a:r>
            <a:r>
              <a:rPr lang="de-DE" dirty="0"/>
              <a:t> </a:t>
            </a:r>
            <a:r>
              <a:rPr lang="de-DE" dirty="0" err="1"/>
              <a:t>text</a:t>
            </a:r>
            <a:r>
              <a:rPr lang="de-DE" dirty="0"/>
              <a:t>, </a:t>
            </a:r>
            <a:r>
              <a:rPr lang="de-DE" dirty="0" err="1"/>
              <a:t>making</a:t>
            </a:r>
            <a:r>
              <a:rPr lang="de-DE" dirty="0"/>
              <a:t> additional </a:t>
            </a:r>
            <a:r>
              <a:rPr lang="de-DE" dirty="0" err="1"/>
              <a:t>lines</a:t>
            </a:r>
            <a:r>
              <a:rPr lang="de-DE" dirty="0"/>
              <a:t> </a:t>
            </a:r>
            <a:r>
              <a:rPr lang="de-DE" dirty="0" err="1"/>
              <a:t>neccessary</a:t>
            </a:r>
            <a:r>
              <a:rPr lang="de-DE" dirty="0"/>
              <a:t> and </a:t>
            </a:r>
            <a:r>
              <a:rPr lang="de-DE" dirty="0" err="1"/>
              <a:t>indentations</a:t>
            </a:r>
            <a:r>
              <a:rPr lang="de-DE" dirty="0"/>
              <a:t>.</a:t>
            </a:r>
          </a:p>
          <a:p>
            <a:pPr lvl="3"/>
            <a:r>
              <a:rPr lang="de-DE" dirty="0"/>
              <a:t>Vierte Ebene Sample </a:t>
            </a:r>
            <a:r>
              <a:rPr lang="de-DE" dirty="0" err="1"/>
              <a:t>text</a:t>
            </a:r>
            <a:r>
              <a:rPr lang="de-DE" dirty="0"/>
              <a:t> </a:t>
            </a:r>
            <a:r>
              <a:rPr lang="de-DE" dirty="0" err="1"/>
              <a:t>to</a:t>
            </a:r>
            <a:r>
              <a:rPr lang="de-DE" dirty="0"/>
              <a:t> </a:t>
            </a:r>
            <a:r>
              <a:rPr lang="de-DE" dirty="0" err="1"/>
              <a:t>show</a:t>
            </a:r>
            <a:r>
              <a:rPr lang="de-DE" dirty="0"/>
              <a:t> </a:t>
            </a:r>
            <a:r>
              <a:rPr lang="de-DE" dirty="0" err="1"/>
              <a:t>how</a:t>
            </a:r>
            <a:r>
              <a:rPr lang="de-DE" dirty="0"/>
              <a:t> </a:t>
            </a:r>
            <a:r>
              <a:rPr lang="de-DE" dirty="0" err="1"/>
              <a:t>powerpoint</a:t>
            </a:r>
            <a:r>
              <a:rPr lang="de-DE" dirty="0"/>
              <a:t> </a:t>
            </a:r>
            <a:r>
              <a:rPr lang="de-DE" dirty="0" err="1"/>
              <a:t>reacts</a:t>
            </a:r>
            <a:r>
              <a:rPr lang="de-DE" dirty="0"/>
              <a:t> </a:t>
            </a:r>
            <a:r>
              <a:rPr lang="de-DE" dirty="0" err="1"/>
              <a:t>when</a:t>
            </a:r>
            <a:r>
              <a:rPr lang="de-DE" dirty="0"/>
              <a:t> </a:t>
            </a:r>
            <a:r>
              <a:rPr lang="de-DE" dirty="0" err="1"/>
              <a:t>having</a:t>
            </a:r>
            <a:r>
              <a:rPr lang="de-DE" dirty="0"/>
              <a:t> </a:t>
            </a:r>
            <a:r>
              <a:rPr lang="de-DE" dirty="0" err="1"/>
              <a:t>more</a:t>
            </a:r>
            <a:r>
              <a:rPr lang="de-DE" dirty="0"/>
              <a:t> </a:t>
            </a:r>
            <a:r>
              <a:rPr lang="de-DE" dirty="0" err="1"/>
              <a:t>text</a:t>
            </a:r>
            <a:r>
              <a:rPr lang="de-DE" dirty="0"/>
              <a:t>, </a:t>
            </a:r>
            <a:r>
              <a:rPr lang="de-DE" dirty="0" err="1"/>
              <a:t>making</a:t>
            </a:r>
            <a:r>
              <a:rPr lang="de-DE" dirty="0"/>
              <a:t> additional </a:t>
            </a:r>
            <a:r>
              <a:rPr lang="de-DE" dirty="0" err="1"/>
              <a:t>lines</a:t>
            </a:r>
            <a:r>
              <a:rPr lang="de-DE" dirty="0"/>
              <a:t> </a:t>
            </a:r>
            <a:r>
              <a:rPr lang="de-DE" dirty="0" err="1"/>
              <a:t>neccessary</a:t>
            </a:r>
            <a:r>
              <a:rPr lang="de-DE" dirty="0"/>
              <a:t> and </a:t>
            </a:r>
            <a:r>
              <a:rPr lang="de-DE" dirty="0" err="1"/>
              <a:t>indentations</a:t>
            </a:r>
            <a:r>
              <a:rPr lang="de-DE" dirty="0"/>
              <a:t>.</a:t>
            </a:r>
          </a:p>
          <a:p>
            <a:pPr lvl="4"/>
            <a:r>
              <a:rPr lang="de-DE" dirty="0"/>
              <a:t>Fünfte Ebene Sample </a:t>
            </a:r>
            <a:r>
              <a:rPr lang="de-DE" dirty="0" err="1"/>
              <a:t>text</a:t>
            </a:r>
            <a:r>
              <a:rPr lang="de-DE" dirty="0"/>
              <a:t> </a:t>
            </a:r>
            <a:r>
              <a:rPr lang="de-DE" dirty="0" err="1"/>
              <a:t>to</a:t>
            </a:r>
            <a:r>
              <a:rPr lang="de-DE" dirty="0"/>
              <a:t> </a:t>
            </a:r>
            <a:r>
              <a:rPr lang="de-DE" dirty="0" err="1"/>
              <a:t>show</a:t>
            </a:r>
            <a:r>
              <a:rPr lang="de-DE" dirty="0"/>
              <a:t> </a:t>
            </a:r>
            <a:r>
              <a:rPr lang="de-DE" dirty="0" err="1"/>
              <a:t>how</a:t>
            </a:r>
            <a:r>
              <a:rPr lang="de-DE" dirty="0"/>
              <a:t> </a:t>
            </a:r>
            <a:r>
              <a:rPr lang="de-DE" dirty="0" err="1"/>
              <a:t>powerpoint</a:t>
            </a:r>
            <a:r>
              <a:rPr lang="de-DE" dirty="0"/>
              <a:t> </a:t>
            </a:r>
            <a:r>
              <a:rPr lang="de-DE" dirty="0" err="1"/>
              <a:t>reacts</a:t>
            </a:r>
            <a:r>
              <a:rPr lang="de-DE" dirty="0"/>
              <a:t> </a:t>
            </a:r>
            <a:r>
              <a:rPr lang="de-DE" dirty="0" err="1"/>
              <a:t>when</a:t>
            </a:r>
            <a:r>
              <a:rPr lang="de-DE" dirty="0"/>
              <a:t> </a:t>
            </a:r>
            <a:r>
              <a:rPr lang="de-DE" dirty="0" err="1"/>
              <a:t>having</a:t>
            </a:r>
            <a:r>
              <a:rPr lang="de-DE" dirty="0"/>
              <a:t> </a:t>
            </a:r>
            <a:r>
              <a:rPr lang="de-DE" dirty="0" err="1"/>
              <a:t>more</a:t>
            </a:r>
            <a:r>
              <a:rPr lang="de-DE" dirty="0"/>
              <a:t> </a:t>
            </a:r>
            <a:r>
              <a:rPr lang="de-DE" dirty="0" err="1"/>
              <a:t>text</a:t>
            </a:r>
            <a:r>
              <a:rPr lang="de-DE" dirty="0"/>
              <a:t>, </a:t>
            </a:r>
            <a:r>
              <a:rPr lang="de-DE" dirty="0" err="1"/>
              <a:t>making</a:t>
            </a:r>
            <a:r>
              <a:rPr lang="de-DE" dirty="0"/>
              <a:t> additional </a:t>
            </a:r>
            <a:r>
              <a:rPr lang="de-DE" dirty="0" err="1"/>
              <a:t>lines</a:t>
            </a:r>
            <a:r>
              <a:rPr lang="de-DE" dirty="0"/>
              <a:t> </a:t>
            </a:r>
            <a:r>
              <a:rPr lang="de-DE" dirty="0" err="1"/>
              <a:t>neccessary</a:t>
            </a:r>
            <a:r>
              <a:rPr lang="de-DE" dirty="0"/>
              <a:t> and </a:t>
            </a:r>
            <a:r>
              <a:rPr lang="de-DE" dirty="0" err="1"/>
              <a:t>indentations</a:t>
            </a:r>
            <a:r>
              <a:rPr lang="de-DE" dirty="0"/>
              <a:t>.</a:t>
            </a:r>
          </a:p>
        </p:txBody>
      </p:sp>
      <p:sp>
        <p:nvSpPr>
          <p:cNvPr id="11" name="RESTORING MORE THAN PROPERTY"/>
          <p:cNvSpPr txBox="1">
            <a:spLocks noChangeArrowheads="1"/>
          </p:cNvSpPr>
          <p:nvPr/>
        </p:nvSpPr>
        <p:spPr bwMode="auto">
          <a:xfrm>
            <a:off x="334434" y="6475939"/>
            <a:ext cx="3121273"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l">
              <a:defRPr/>
            </a:pPr>
            <a:r>
              <a:rPr lang="de-DE" sz="800" b="1" baseline="0" dirty="0">
                <a:solidFill>
                  <a:srgbClr val="FF0000"/>
                </a:solidFill>
              </a:rPr>
              <a:t>RESTORING </a:t>
            </a:r>
            <a:r>
              <a:rPr lang="de-DE" sz="800" b="1" baseline="0" dirty="0">
                <a:solidFill>
                  <a:schemeClr val="tx1"/>
                </a:solidFill>
              </a:rPr>
              <a:t>MORE THAN PROPERTY   //  </a:t>
            </a:r>
            <a:r>
              <a:rPr lang="de-DE" sz="800" b="1" baseline="0" dirty="0">
                <a:solidFill>
                  <a:srgbClr val="FF0000"/>
                </a:solidFill>
              </a:rPr>
              <a:t> </a:t>
            </a:r>
            <a:r>
              <a:rPr lang="de-DE" sz="800" b="1" cap="all" baseline="0" dirty="0">
                <a:solidFill>
                  <a:srgbClr val="FF0000"/>
                </a:solidFill>
              </a:rPr>
              <a:t>www.belfor.com</a:t>
            </a:r>
          </a:p>
        </p:txBody>
      </p:sp>
      <p:sp>
        <p:nvSpPr>
          <p:cNvPr id="5" name="Placeholder Chart Number"/>
          <p:cNvSpPr>
            <a:spLocks noGrp="1"/>
          </p:cNvSpPr>
          <p:nvPr>
            <p:ph type="sldNum" sz="quarter" idx="4"/>
          </p:nvPr>
        </p:nvSpPr>
        <p:spPr>
          <a:xfrm>
            <a:off x="5856027" y="6466788"/>
            <a:ext cx="480000" cy="180000"/>
          </a:xfrm>
          <a:prstGeom prst="rect">
            <a:avLst/>
          </a:prstGeom>
        </p:spPr>
        <p:txBody>
          <a:bodyPr vert="horz" lIns="0" tIns="0" rIns="0" bIns="0" rtlCol="0" anchor="ctr"/>
          <a:lstStyle>
            <a:lvl1pPr algn="ctr">
              <a:defRPr sz="800" b="1">
                <a:solidFill>
                  <a:schemeClr val="tx1"/>
                </a:solidFill>
              </a:defRPr>
            </a:lvl1pPr>
          </a:lstStyle>
          <a:p>
            <a:fld id="{059FC275-5BAA-4D62-B4E5-354BDE96CDDB}" type="slidenum">
              <a:rPr lang="de-DE" smtClean="0"/>
              <a:pPr/>
              <a:t>‹Nr.›</a:t>
            </a:fld>
            <a:endParaRPr lang="de-DE" dirty="0"/>
          </a:p>
        </p:txBody>
      </p:sp>
      <p:pic>
        <p:nvPicPr>
          <p:cNvPr id="13" name="BELFOR Logo" descr="V:\Corporate-Design\Manuals\Update 2015\Logos\_EUR\BELFOR Europe\Files for Intranet Upload\EU_BELFOR_basic_single-line-no-frame_C.png">
            <a:extLst>
              <a:ext uri="{FF2B5EF4-FFF2-40B4-BE49-F238E27FC236}">
                <a16:creationId xmlns:a16="http://schemas.microsoft.com/office/drawing/2014/main" id="{312B540B-74AD-4400-BE2C-E3B97779AD78}"/>
              </a:ext>
            </a:extLst>
          </p:cNvPr>
          <p:cNvPicPr>
            <a:picLocks noChangeAspect="1" noChangeArrowheads="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9698549" y="6229733"/>
            <a:ext cx="2160000" cy="4758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1"/>
    </p:custDataLst>
    <p:extLst>
      <p:ext uri="{BB962C8B-B14F-4D97-AF65-F5344CB8AC3E}">
        <p14:creationId xmlns:p14="http://schemas.microsoft.com/office/powerpoint/2010/main" val="19894356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94"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hdr="0"/>
  <p:txStyles>
    <p:titleStyle>
      <a:lvl1pPr algn="l" defTabSz="914264" rtl="0" eaLnBrk="1" latinLnBrk="0" hangingPunct="1">
        <a:spcBef>
          <a:spcPct val="0"/>
        </a:spcBef>
        <a:buNone/>
        <a:defRPr sz="2667" b="1" kern="1200" baseline="0">
          <a:solidFill>
            <a:schemeClr val="tx1"/>
          </a:solidFill>
          <a:latin typeface="+mj-lt"/>
          <a:ea typeface="+mj-ea"/>
          <a:cs typeface="+mj-cs"/>
        </a:defRPr>
      </a:lvl1pPr>
    </p:titleStyle>
    <p:bodyStyle>
      <a:lvl1pPr marL="0" indent="0" algn="l" defTabSz="251964" rtl="0" eaLnBrk="1" latinLnBrk="0" hangingPunct="1">
        <a:spcBef>
          <a:spcPct val="20000"/>
        </a:spcBef>
        <a:buSzPct val="99000"/>
        <a:buFont typeface="Arial" panose="020B0604020202020204" pitchFamily="34" charset="0"/>
        <a:buNone/>
        <a:defRPr sz="1867" b="1" kern="1200">
          <a:solidFill>
            <a:schemeClr val="tx1"/>
          </a:solidFill>
          <a:latin typeface="+mn-lt"/>
          <a:ea typeface="+mn-ea"/>
          <a:cs typeface="+mn-cs"/>
        </a:defRPr>
      </a:lvl1pPr>
      <a:lvl2pPr marL="251964" indent="-251964" algn="l" defTabSz="251964" rtl="0" eaLnBrk="1" latinLnBrk="0" hangingPunct="1">
        <a:spcBef>
          <a:spcPts val="200"/>
        </a:spcBef>
        <a:buClr>
          <a:schemeClr val="accent1"/>
        </a:buClr>
        <a:buFont typeface="Wingdings" panose="05000000000000000000" pitchFamily="2" charset="2"/>
        <a:buChar char="§"/>
        <a:defRPr sz="1867" kern="1200" baseline="0">
          <a:solidFill>
            <a:schemeClr val="tx1"/>
          </a:solidFill>
          <a:latin typeface="+mn-lt"/>
          <a:ea typeface="+mn-ea"/>
          <a:cs typeface="+mn-cs"/>
        </a:defRPr>
      </a:lvl2pPr>
      <a:lvl3pPr marL="503166" indent="-250788" algn="l" defTabSz="251964" rtl="0" eaLnBrk="1" latinLnBrk="0" hangingPunct="1">
        <a:spcBef>
          <a:spcPts val="10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3pPr>
      <a:lvl4pPr marL="683902" indent="-179976" algn="l" defTabSz="251964" rtl="0" eaLnBrk="1" latinLnBrk="0" hangingPunct="1">
        <a:spcBef>
          <a:spcPts val="100"/>
        </a:spcBef>
        <a:buClr>
          <a:schemeClr val="accent1"/>
        </a:buClr>
        <a:buFont typeface="Arial" panose="020B0604020202020204" pitchFamily="34" charset="0"/>
        <a:buChar char="•"/>
        <a:defRPr sz="1600" kern="1200" baseline="0">
          <a:solidFill>
            <a:schemeClr val="tx1"/>
          </a:solidFill>
          <a:latin typeface="+mn-lt"/>
          <a:ea typeface="+mn-ea"/>
          <a:cs typeface="+mn-cs"/>
        </a:defRPr>
      </a:lvl4pPr>
      <a:lvl5pPr marL="863872" indent="-179976" algn="l" defTabSz="251964" rtl="0" eaLnBrk="1" latinLnBrk="0" hangingPunct="1">
        <a:spcBef>
          <a:spcPts val="100"/>
        </a:spcBef>
        <a:buClr>
          <a:schemeClr val="accent1"/>
        </a:buClr>
        <a:buSzPct val="75000"/>
        <a:buFont typeface="Wingdings" panose="05000000000000000000" pitchFamily="2" charset="2"/>
        <a:buChar char="§"/>
        <a:defRPr sz="1600" kern="1200" baseline="0">
          <a:solidFill>
            <a:schemeClr val="tx1"/>
          </a:solidFill>
          <a:latin typeface="+mn-lt"/>
          <a:ea typeface="+mn-ea"/>
          <a:cs typeface="+mn-cs"/>
        </a:defRPr>
      </a:lvl5pPr>
      <a:lvl6pPr marL="2514224"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8"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22"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6" algn="l" defTabSz="914264" rtl="0" eaLnBrk="1" latinLnBrk="0" hangingPunct="1">
        <a:defRPr sz="1800" kern="1200">
          <a:solidFill>
            <a:schemeClr val="tx1"/>
          </a:solidFill>
          <a:latin typeface="+mn-lt"/>
          <a:ea typeface="+mn-ea"/>
          <a:cs typeface="+mn-cs"/>
        </a:defRPr>
      </a:lvl4pPr>
      <a:lvl5pPr marL="1828528" algn="l" defTabSz="914264" rtl="0" eaLnBrk="1" latinLnBrk="0" hangingPunct="1">
        <a:defRPr sz="1800" kern="1200">
          <a:solidFill>
            <a:schemeClr val="tx1"/>
          </a:solidFill>
          <a:latin typeface="+mn-lt"/>
          <a:ea typeface="+mn-ea"/>
          <a:cs typeface="+mn-cs"/>
        </a:defRPr>
      </a:lvl5pPr>
      <a:lvl6pPr marL="2285662" algn="l" defTabSz="914264" rtl="0" eaLnBrk="1" latinLnBrk="0" hangingPunct="1">
        <a:defRPr sz="1800" kern="1200">
          <a:solidFill>
            <a:schemeClr val="tx1"/>
          </a:solidFill>
          <a:latin typeface="+mn-lt"/>
          <a:ea typeface="+mn-ea"/>
          <a:cs typeface="+mn-cs"/>
        </a:defRPr>
      </a:lvl6pPr>
      <a:lvl7pPr marL="2742790"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17">
          <p15:clr>
            <a:srgbClr val="F26B43"/>
          </p15:clr>
        </p15:guide>
        <p15:guide id="2" pos="158">
          <p15:clr>
            <a:srgbClr val="F26B43"/>
          </p15:clr>
        </p15:guide>
        <p15:guide id="3" pos="5602">
          <p15:clr>
            <a:srgbClr val="F26B43"/>
          </p15:clr>
        </p15:guide>
        <p15:guide id="4" orient="horz" pos="622">
          <p15:clr>
            <a:srgbClr val="F26B43"/>
          </p15:clr>
        </p15:guide>
        <p15:guide id="5" orient="horz" pos="2867">
          <p15:clr>
            <a:srgbClr val="F26B43"/>
          </p15:clr>
        </p15:guide>
        <p15:guide id="6" orient="horz" pos="1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reieck 6">
            <a:extLst>
              <a:ext uri="{FF2B5EF4-FFF2-40B4-BE49-F238E27FC236}">
                <a16:creationId xmlns:a16="http://schemas.microsoft.com/office/drawing/2014/main" id="{3CEC7775-B3A8-36DB-9664-2B54EB02F5F8}"/>
              </a:ext>
            </a:extLst>
          </p:cNvPr>
          <p:cNvSpPr/>
          <p:nvPr userDrawn="1"/>
        </p:nvSpPr>
        <p:spPr>
          <a:xfrm>
            <a:off x="9046435" y="5080602"/>
            <a:ext cx="3145565" cy="1777399"/>
          </a:xfrm>
          <a:custGeom>
            <a:avLst/>
            <a:gdLst>
              <a:gd name="connsiteX0" fmla="*/ 0 w 1895582"/>
              <a:gd name="connsiteY0" fmla="*/ 1685280 h 1685280"/>
              <a:gd name="connsiteX1" fmla="*/ 947791 w 1895582"/>
              <a:gd name="connsiteY1" fmla="*/ 0 h 1685280"/>
              <a:gd name="connsiteX2" fmla="*/ 1895582 w 1895582"/>
              <a:gd name="connsiteY2" fmla="*/ 1685280 h 1685280"/>
              <a:gd name="connsiteX3" fmla="*/ 0 w 1895582"/>
              <a:gd name="connsiteY3" fmla="*/ 1685280 h 1685280"/>
              <a:gd name="connsiteX0" fmla="*/ 0 w 2178450"/>
              <a:gd name="connsiteY0" fmla="*/ 1259018 h 1259018"/>
              <a:gd name="connsiteX1" fmla="*/ 2178450 w 2178450"/>
              <a:gd name="connsiteY1" fmla="*/ 0 h 1259018"/>
              <a:gd name="connsiteX2" fmla="*/ 1895582 w 2178450"/>
              <a:gd name="connsiteY2" fmla="*/ 1259018 h 1259018"/>
              <a:gd name="connsiteX3" fmla="*/ 0 w 2178450"/>
              <a:gd name="connsiteY3" fmla="*/ 1259018 h 1259018"/>
              <a:gd name="connsiteX0" fmla="*/ 0 w 2178450"/>
              <a:gd name="connsiteY0" fmla="*/ 1259018 h 1265894"/>
              <a:gd name="connsiteX1" fmla="*/ 2178450 w 2178450"/>
              <a:gd name="connsiteY1" fmla="*/ 0 h 1265894"/>
              <a:gd name="connsiteX2" fmla="*/ 2177465 w 2178450"/>
              <a:gd name="connsiteY2" fmla="*/ 1265894 h 1265894"/>
              <a:gd name="connsiteX3" fmla="*/ 0 w 2178450"/>
              <a:gd name="connsiteY3" fmla="*/ 1259018 h 1265894"/>
              <a:gd name="connsiteX0" fmla="*/ 0 w 2240326"/>
              <a:gd name="connsiteY0" fmla="*/ 1265893 h 1265894"/>
              <a:gd name="connsiteX1" fmla="*/ 2240326 w 2240326"/>
              <a:gd name="connsiteY1" fmla="*/ 0 h 1265894"/>
              <a:gd name="connsiteX2" fmla="*/ 2239341 w 2240326"/>
              <a:gd name="connsiteY2" fmla="*/ 1265894 h 1265894"/>
              <a:gd name="connsiteX3" fmla="*/ 0 w 2240326"/>
              <a:gd name="connsiteY3" fmla="*/ 1265893 h 1265894"/>
            </a:gdLst>
            <a:ahLst/>
            <a:cxnLst>
              <a:cxn ang="0">
                <a:pos x="connsiteX0" y="connsiteY0"/>
              </a:cxn>
              <a:cxn ang="0">
                <a:pos x="connsiteX1" y="connsiteY1"/>
              </a:cxn>
              <a:cxn ang="0">
                <a:pos x="connsiteX2" y="connsiteY2"/>
              </a:cxn>
              <a:cxn ang="0">
                <a:pos x="connsiteX3" y="connsiteY3"/>
              </a:cxn>
            </a:cxnLst>
            <a:rect l="l" t="t" r="r" b="b"/>
            <a:pathLst>
              <a:path w="2240326" h="1265894">
                <a:moveTo>
                  <a:pt x="0" y="1265893"/>
                </a:moveTo>
                <a:lnTo>
                  <a:pt x="2240326" y="0"/>
                </a:lnTo>
                <a:cubicBezTo>
                  <a:pt x="2239998" y="421965"/>
                  <a:pt x="2239669" y="843929"/>
                  <a:pt x="2239341" y="1265894"/>
                </a:cubicBezTo>
                <a:lnTo>
                  <a:pt x="0" y="126589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n>
                <a:noFill/>
              </a:ln>
              <a:solidFill>
                <a:srgbClr val="FF0000"/>
              </a:solidFill>
            </a:endParaRPr>
          </a:p>
        </p:txBody>
      </p:sp>
      <p:pic>
        <p:nvPicPr>
          <p:cNvPr id="5" name="Grafik 4">
            <a:extLst>
              <a:ext uri="{FF2B5EF4-FFF2-40B4-BE49-F238E27FC236}">
                <a16:creationId xmlns:a16="http://schemas.microsoft.com/office/drawing/2014/main" id="{017BF234-9BA1-030E-9D62-CAE1683AF1D8}"/>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0230281" y="6333073"/>
            <a:ext cx="1627287" cy="352841"/>
          </a:xfrm>
          <a:prstGeom prst="rect">
            <a:avLst/>
          </a:prstGeom>
          <a:effectLst/>
        </p:spPr>
      </p:pic>
      <p:sp>
        <p:nvSpPr>
          <p:cNvPr id="10" name="Placeholder Title">
            <a:extLst>
              <a:ext uri="{FF2B5EF4-FFF2-40B4-BE49-F238E27FC236}">
                <a16:creationId xmlns:a16="http://schemas.microsoft.com/office/drawing/2014/main" id="{52F4FAEF-2635-8BF5-FDD8-3AFD88E66793}"/>
              </a:ext>
            </a:extLst>
          </p:cNvPr>
          <p:cNvSpPr>
            <a:spLocks noGrp="1"/>
          </p:cNvSpPr>
          <p:nvPr>
            <p:ph type="title"/>
          </p:nvPr>
        </p:nvSpPr>
        <p:spPr>
          <a:xfrm>
            <a:off x="334434" y="260351"/>
            <a:ext cx="11523133" cy="1056215"/>
          </a:xfrm>
          <a:prstGeom prst="rect">
            <a:avLst/>
          </a:prstGeom>
        </p:spPr>
        <p:txBody>
          <a:bodyPr vert="horz" wrap="square" lIns="0" tIns="18000" rIns="0" bIns="0" rtlCol="0" anchor="b" anchorCtr="0">
            <a:normAutofit/>
          </a:bodyPr>
          <a:lstStyle/>
          <a:p>
            <a:r>
              <a:rPr lang="en-GB" noProof="0" dirty="0"/>
              <a:t>EDIT TITLE MASTER FORMAT BY CLICKING</a:t>
            </a:r>
          </a:p>
        </p:txBody>
      </p:sp>
      <p:sp>
        <p:nvSpPr>
          <p:cNvPr id="12" name="Placeholder Text">
            <a:extLst>
              <a:ext uri="{FF2B5EF4-FFF2-40B4-BE49-F238E27FC236}">
                <a16:creationId xmlns:a16="http://schemas.microsoft.com/office/drawing/2014/main" id="{EB3F67B4-E396-3FC0-85F6-B092D2FC209A}"/>
              </a:ext>
            </a:extLst>
          </p:cNvPr>
          <p:cNvSpPr>
            <a:spLocks noGrp="1"/>
          </p:cNvSpPr>
          <p:nvPr>
            <p:ph type="body" idx="1"/>
          </p:nvPr>
        </p:nvSpPr>
        <p:spPr>
          <a:xfrm>
            <a:off x="334434" y="1460783"/>
            <a:ext cx="11523133" cy="4607716"/>
          </a:xfrm>
          <a:custGeom>
            <a:avLst/>
            <a:gdLst>
              <a:gd name="connsiteX0" fmla="*/ 0 w 8642350"/>
              <a:gd name="connsiteY0" fmla="*/ 0 h 3455775"/>
              <a:gd name="connsiteX1" fmla="*/ 8642350 w 8642350"/>
              <a:gd name="connsiteY1" fmla="*/ 0 h 3455775"/>
              <a:gd name="connsiteX2" fmla="*/ 8642350 w 8642350"/>
              <a:gd name="connsiteY2" fmla="*/ 3455775 h 3455775"/>
              <a:gd name="connsiteX3" fmla="*/ 0 w 8642350"/>
              <a:gd name="connsiteY3" fmla="*/ 3455775 h 3455775"/>
              <a:gd name="connsiteX4" fmla="*/ 0 w 8642350"/>
              <a:gd name="connsiteY4" fmla="*/ 0 h 3455775"/>
              <a:gd name="connsiteX0" fmla="*/ 0 w 8642350"/>
              <a:gd name="connsiteY0" fmla="*/ 0 h 3455787"/>
              <a:gd name="connsiteX1" fmla="*/ 8642350 w 8642350"/>
              <a:gd name="connsiteY1" fmla="*/ 0 h 3455787"/>
              <a:gd name="connsiteX2" fmla="*/ 8642350 w 8642350"/>
              <a:gd name="connsiteY2" fmla="*/ 3455775 h 3455787"/>
              <a:gd name="connsiteX3" fmla="*/ 6644989 w 8642350"/>
              <a:gd name="connsiteY3" fmla="*/ 3455787 h 3455787"/>
              <a:gd name="connsiteX4" fmla="*/ 0 w 8642350"/>
              <a:gd name="connsiteY4" fmla="*/ 3455775 h 3455787"/>
              <a:gd name="connsiteX5" fmla="*/ 0 w 8642350"/>
              <a:gd name="connsiteY5" fmla="*/ 0 h 3455787"/>
              <a:gd name="connsiteX0" fmla="*/ 0 w 8642350"/>
              <a:gd name="connsiteY0" fmla="*/ 0 h 3455787"/>
              <a:gd name="connsiteX1" fmla="*/ 8642350 w 8642350"/>
              <a:gd name="connsiteY1" fmla="*/ 0 h 3455787"/>
              <a:gd name="connsiteX2" fmla="*/ 8642350 w 8642350"/>
              <a:gd name="connsiteY2" fmla="*/ 2754506 h 3455787"/>
              <a:gd name="connsiteX3" fmla="*/ 6644989 w 8642350"/>
              <a:gd name="connsiteY3" fmla="*/ 3455787 h 3455787"/>
              <a:gd name="connsiteX4" fmla="*/ 0 w 8642350"/>
              <a:gd name="connsiteY4" fmla="*/ 3455775 h 3455787"/>
              <a:gd name="connsiteX5" fmla="*/ 0 w 8642350"/>
              <a:gd name="connsiteY5" fmla="*/ 0 h 3455787"/>
              <a:gd name="connsiteX0" fmla="*/ 0 w 8642350"/>
              <a:gd name="connsiteY0" fmla="*/ 0 h 3455787"/>
              <a:gd name="connsiteX1" fmla="*/ 8642350 w 8642350"/>
              <a:gd name="connsiteY1" fmla="*/ 0 h 3455787"/>
              <a:gd name="connsiteX2" fmla="*/ 8642350 w 8642350"/>
              <a:gd name="connsiteY2" fmla="*/ 2754506 h 3455787"/>
              <a:gd name="connsiteX3" fmla="*/ 7415010 w 8642350"/>
              <a:gd name="connsiteY3" fmla="*/ 3455787 h 3455787"/>
              <a:gd name="connsiteX4" fmla="*/ 0 w 8642350"/>
              <a:gd name="connsiteY4" fmla="*/ 3455775 h 3455787"/>
              <a:gd name="connsiteX5" fmla="*/ 0 w 8642350"/>
              <a:gd name="connsiteY5" fmla="*/ 0 h 34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55787">
                <a:moveTo>
                  <a:pt x="0" y="0"/>
                </a:moveTo>
                <a:lnTo>
                  <a:pt x="8642350" y="0"/>
                </a:lnTo>
                <a:lnTo>
                  <a:pt x="8642350" y="2754506"/>
                </a:lnTo>
                <a:lnTo>
                  <a:pt x="7415010" y="3455787"/>
                </a:lnTo>
                <a:lnTo>
                  <a:pt x="0" y="3455775"/>
                </a:lnTo>
                <a:lnTo>
                  <a:pt x="0" y="0"/>
                </a:lnTo>
                <a:close/>
              </a:path>
            </a:pathLst>
          </a:custGeom>
        </p:spPr>
        <p:txBody>
          <a:bodyPr vert="horz" wrap="square" lIns="0" tIns="18000" rIns="0" bIns="0" rtlCol="0">
            <a:normAutofit/>
          </a:bodyPr>
          <a:lstStyle/>
          <a:p>
            <a:pPr lvl="0"/>
            <a:r>
              <a:rPr lang="en-GB" noProof="0" dirty="0"/>
              <a:t>First layer</a:t>
            </a:r>
          </a:p>
          <a:p>
            <a:pPr lvl="1"/>
            <a:r>
              <a:rPr lang="en-GB" noProof="0" dirty="0"/>
              <a:t>Second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 </a:t>
            </a:r>
          </a:p>
          <a:p>
            <a:pPr lvl="2"/>
            <a:r>
              <a:rPr lang="en-GB" noProof="0" dirty="0"/>
              <a:t>Third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a:t>
            </a:r>
          </a:p>
          <a:p>
            <a:pPr lvl="3"/>
            <a:r>
              <a:rPr lang="en-GB" noProof="0" dirty="0"/>
              <a:t>Fourth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a:t>
            </a:r>
          </a:p>
          <a:p>
            <a:pPr lvl="4"/>
            <a:r>
              <a:rPr lang="en-GB" noProof="0" dirty="0"/>
              <a:t>Fifth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a:t>
            </a:r>
          </a:p>
        </p:txBody>
      </p:sp>
    </p:spTree>
    <p:custDataLst>
      <p:tags r:id="rId37"/>
    </p:custDataLst>
    <p:extLst>
      <p:ext uri="{BB962C8B-B14F-4D97-AF65-F5344CB8AC3E}">
        <p14:creationId xmlns:p14="http://schemas.microsoft.com/office/powerpoint/2010/main" val="236306789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4" r:id="rId28"/>
    <p:sldLayoutId id="2147483765" r:id="rId29"/>
    <p:sldLayoutId id="2147483766" r:id="rId30"/>
    <p:sldLayoutId id="2147483767" r:id="rId31"/>
    <p:sldLayoutId id="2147483849" r:id="rId32"/>
    <p:sldLayoutId id="2147483850" r:id="rId33"/>
    <p:sldLayoutId id="2147483851" r:id="rId34"/>
    <p:sldLayoutId id="2147483852" r:id="rId35"/>
  </p:sldLayoutIdLst>
  <p:hf hdr="0" dt="0"/>
  <p:txStyles>
    <p:titleStyle>
      <a:lvl1pPr algn="l" defTabSz="914264" rtl="0" eaLnBrk="1" latinLnBrk="0" hangingPunct="1">
        <a:spcBef>
          <a:spcPct val="0"/>
        </a:spcBef>
        <a:buNone/>
        <a:defRPr sz="2667" b="1" kern="1200" cap="all" baseline="0">
          <a:solidFill>
            <a:schemeClr val="accent1"/>
          </a:solidFill>
          <a:latin typeface="+mj-lt"/>
          <a:ea typeface="+mj-ea"/>
          <a:cs typeface="+mj-cs"/>
        </a:defRPr>
      </a:lvl1pPr>
    </p:titleStyle>
    <p:bodyStyle>
      <a:lvl1pPr marL="241294" indent="-241294" algn="l" defTabSz="251964" rtl="0" eaLnBrk="1" latinLnBrk="0" hangingPunct="1">
        <a:spcBef>
          <a:spcPct val="20000"/>
        </a:spcBef>
        <a:buClr>
          <a:schemeClr val="accent1"/>
        </a:buClr>
        <a:buSzPct val="100000"/>
        <a:buFont typeface="Wingdings" pitchFamily="2" charset="2"/>
        <a:buChar char="§"/>
        <a:tabLst/>
        <a:defRPr sz="1867" b="0" kern="1200">
          <a:solidFill>
            <a:schemeClr val="tx1"/>
          </a:solidFill>
          <a:latin typeface="+mn-lt"/>
          <a:ea typeface="+mn-ea"/>
          <a:cs typeface="+mn-cs"/>
        </a:defRPr>
      </a:lvl1pPr>
      <a:lvl2pPr marL="251964" indent="-251964" algn="l" defTabSz="251964" rtl="0" eaLnBrk="1" latinLnBrk="0" hangingPunct="1">
        <a:spcBef>
          <a:spcPts val="200"/>
        </a:spcBef>
        <a:buClr>
          <a:schemeClr val="accent1"/>
        </a:buClr>
        <a:buFont typeface="Symbol" pitchFamily="2" charset="2"/>
        <a:buChar char="-"/>
        <a:defRPr sz="1867" kern="1200" baseline="0">
          <a:solidFill>
            <a:schemeClr val="tx1"/>
          </a:solidFill>
          <a:latin typeface="+mn-lt"/>
          <a:ea typeface="+mn-ea"/>
          <a:cs typeface="+mn-cs"/>
        </a:defRPr>
      </a:lvl2pPr>
      <a:lvl3pPr marL="503166" indent="-250788" algn="l" defTabSz="251964" rtl="0" eaLnBrk="1" latinLnBrk="0" hangingPunct="1">
        <a:spcBef>
          <a:spcPts val="10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3pPr>
      <a:lvl4pPr marL="683902" indent="-179976" algn="l" defTabSz="251964" rtl="0" eaLnBrk="1" latinLnBrk="0" hangingPunct="1">
        <a:spcBef>
          <a:spcPts val="100"/>
        </a:spcBef>
        <a:buClr>
          <a:schemeClr val="accent1"/>
        </a:buClr>
        <a:buFont typeface="Wingdings" pitchFamily="2" charset="2"/>
        <a:buChar char="§"/>
        <a:defRPr sz="1600" kern="1200" baseline="0">
          <a:solidFill>
            <a:schemeClr val="tx1"/>
          </a:solidFill>
          <a:latin typeface="+mn-lt"/>
          <a:ea typeface="+mn-ea"/>
          <a:cs typeface="+mn-cs"/>
        </a:defRPr>
      </a:lvl4pPr>
      <a:lvl5pPr marL="863872" indent="-179976" algn="l" defTabSz="251964" rtl="0" eaLnBrk="1" latinLnBrk="0" hangingPunct="1">
        <a:spcBef>
          <a:spcPts val="100"/>
        </a:spcBef>
        <a:buClr>
          <a:schemeClr val="accent1"/>
        </a:buClr>
        <a:buSzPct val="75000"/>
        <a:buFont typeface="Symbol" pitchFamily="2" charset="2"/>
        <a:buChar char="-"/>
        <a:defRPr sz="1600" kern="1200" baseline="0">
          <a:solidFill>
            <a:schemeClr val="tx1"/>
          </a:solidFill>
          <a:latin typeface="+mn-lt"/>
          <a:ea typeface="+mn-ea"/>
          <a:cs typeface="+mn-cs"/>
        </a:defRPr>
      </a:lvl5pPr>
      <a:lvl6pPr marL="2514224"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8"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22"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6" algn="l" defTabSz="914264" rtl="0" eaLnBrk="1" latinLnBrk="0" hangingPunct="1">
        <a:defRPr sz="1800" kern="1200">
          <a:solidFill>
            <a:schemeClr val="tx1"/>
          </a:solidFill>
          <a:latin typeface="+mn-lt"/>
          <a:ea typeface="+mn-ea"/>
          <a:cs typeface="+mn-cs"/>
        </a:defRPr>
      </a:lvl4pPr>
      <a:lvl5pPr marL="1828528" algn="l" defTabSz="914264" rtl="0" eaLnBrk="1" latinLnBrk="0" hangingPunct="1">
        <a:defRPr sz="1800" kern="1200">
          <a:solidFill>
            <a:schemeClr val="tx1"/>
          </a:solidFill>
          <a:latin typeface="+mn-lt"/>
          <a:ea typeface="+mn-ea"/>
          <a:cs typeface="+mn-cs"/>
        </a:defRPr>
      </a:lvl5pPr>
      <a:lvl6pPr marL="2285662" algn="l" defTabSz="914264" rtl="0" eaLnBrk="1" latinLnBrk="0" hangingPunct="1">
        <a:defRPr sz="1800" kern="1200">
          <a:solidFill>
            <a:schemeClr val="tx1"/>
          </a:solidFill>
          <a:latin typeface="+mn-lt"/>
          <a:ea typeface="+mn-ea"/>
          <a:cs typeface="+mn-cs"/>
        </a:defRPr>
      </a:lvl6pPr>
      <a:lvl7pPr marL="2742790"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17">
          <p15:clr>
            <a:srgbClr val="F26B43"/>
          </p15:clr>
        </p15:guide>
        <p15:guide id="2" pos="158">
          <p15:clr>
            <a:srgbClr val="F26B43"/>
          </p15:clr>
        </p15:guide>
        <p15:guide id="3" pos="5602">
          <p15:clr>
            <a:srgbClr val="F26B43"/>
          </p15:clr>
        </p15:guide>
        <p15:guide id="4" orient="horz" pos="622">
          <p15:clr>
            <a:srgbClr val="F26B43"/>
          </p15:clr>
        </p15:guide>
        <p15:guide id="5" orient="horz" pos="2867">
          <p15:clr>
            <a:srgbClr val="F26B43"/>
          </p15:clr>
        </p15:guide>
        <p15:guide id="6" orient="horz" pos="12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reieck 6">
            <a:extLst>
              <a:ext uri="{FF2B5EF4-FFF2-40B4-BE49-F238E27FC236}">
                <a16:creationId xmlns:a16="http://schemas.microsoft.com/office/drawing/2014/main" id="{3CEC7775-B3A8-36DB-9664-2B54EB02F5F8}"/>
              </a:ext>
            </a:extLst>
          </p:cNvPr>
          <p:cNvSpPr/>
          <p:nvPr userDrawn="1"/>
        </p:nvSpPr>
        <p:spPr>
          <a:xfrm>
            <a:off x="9046435" y="5080602"/>
            <a:ext cx="3145565" cy="1777399"/>
          </a:xfrm>
          <a:custGeom>
            <a:avLst/>
            <a:gdLst>
              <a:gd name="connsiteX0" fmla="*/ 0 w 1895582"/>
              <a:gd name="connsiteY0" fmla="*/ 1685280 h 1685280"/>
              <a:gd name="connsiteX1" fmla="*/ 947791 w 1895582"/>
              <a:gd name="connsiteY1" fmla="*/ 0 h 1685280"/>
              <a:gd name="connsiteX2" fmla="*/ 1895582 w 1895582"/>
              <a:gd name="connsiteY2" fmla="*/ 1685280 h 1685280"/>
              <a:gd name="connsiteX3" fmla="*/ 0 w 1895582"/>
              <a:gd name="connsiteY3" fmla="*/ 1685280 h 1685280"/>
              <a:gd name="connsiteX0" fmla="*/ 0 w 2178450"/>
              <a:gd name="connsiteY0" fmla="*/ 1259018 h 1259018"/>
              <a:gd name="connsiteX1" fmla="*/ 2178450 w 2178450"/>
              <a:gd name="connsiteY1" fmla="*/ 0 h 1259018"/>
              <a:gd name="connsiteX2" fmla="*/ 1895582 w 2178450"/>
              <a:gd name="connsiteY2" fmla="*/ 1259018 h 1259018"/>
              <a:gd name="connsiteX3" fmla="*/ 0 w 2178450"/>
              <a:gd name="connsiteY3" fmla="*/ 1259018 h 1259018"/>
              <a:gd name="connsiteX0" fmla="*/ 0 w 2178450"/>
              <a:gd name="connsiteY0" fmla="*/ 1259018 h 1265894"/>
              <a:gd name="connsiteX1" fmla="*/ 2178450 w 2178450"/>
              <a:gd name="connsiteY1" fmla="*/ 0 h 1265894"/>
              <a:gd name="connsiteX2" fmla="*/ 2177465 w 2178450"/>
              <a:gd name="connsiteY2" fmla="*/ 1265894 h 1265894"/>
              <a:gd name="connsiteX3" fmla="*/ 0 w 2178450"/>
              <a:gd name="connsiteY3" fmla="*/ 1259018 h 1265894"/>
              <a:gd name="connsiteX0" fmla="*/ 0 w 2240326"/>
              <a:gd name="connsiteY0" fmla="*/ 1265893 h 1265894"/>
              <a:gd name="connsiteX1" fmla="*/ 2240326 w 2240326"/>
              <a:gd name="connsiteY1" fmla="*/ 0 h 1265894"/>
              <a:gd name="connsiteX2" fmla="*/ 2239341 w 2240326"/>
              <a:gd name="connsiteY2" fmla="*/ 1265894 h 1265894"/>
              <a:gd name="connsiteX3" fmla="*/ 0 w 2240326"/>
              <a:gd name="connsiteY3" fmla="*/ 1265893 h 1265894"/>
            </a:gdLst>
            <a:ahLst/>
            <a:cxnLst>
              <a:cxn ang="0">
                <a:pos x="connsiteX0" y="connsiteY0"/>
              </a:cxn>
              <a:cxn ang="0">
                <a:pos x="connsiteX1" y="connsiteY1"/>
              </a:cxn>
              <a:cxn ang="0">
                <a:pos x="connsiteX2" y="connsiteY2"/>
              </a:cxn>
              <a:cxn ang="0">
                <a:pos x="connsiteX3" y="connsiteY3"/>
              </a:cxn>
            </a:cxnLst>
            <a:rect l="l" t="t" r="r" b="b"/>
            <a:pathLst>
              <a:path w="2240326" h="1265894">
                <a:moveTo>
                  <a:pt x="0" y="1265893"/>
                </a:moveTo>
                <a:lnTo>
                  <a:pt x="2240326" y="0"/>
                </a:lnTo>
                <a:cubicBezTo>
                  <a:pt x="2239998" y="421965"/>
                  <a:pt x="2239669" y="843929"/>
                  <a:pt x="2239341" y="1265894"/>
                </a:cubicBezTo>
                <a:lnTo>
                  <a:pt x="0" y="126589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n>
                <a:noFill/>
              </a:ln>
              <a:solidFill>
                <a:srgbClr val="FF0000"/>
              </a:solidFill>
            </a:endParaRPr>
          </a:p>
        </p:txBody>
      </p:sp>
      <p:pic>
        <p:nvPicPr>
          <p:cNvPr id="5" name="Grafik 4">
            <a:extLst>
              <a:ext uri="{FF2B5EF4-FFF2-40B4-BE49-F238E27FC236}">
                <a16:creationId xmlns:a16="http://schemas.microsoft.com/office/drawing/2014/main" id="{017BF234-9BA1-030E-9D62-CAE1683AF1D8}"/>
              </a:ext>
            </a:extLst>
          </p:cNvPr>
          <p:cNvPicPr>
            <a:picLocks noChangeAspect="1"/>
          </p:cNvPicPr>
          <p:nvPr userDrawn="1"/>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230281" y="6333073"/>
            <a:ext cx="1627287" cy="352841"/>
          </a:xfrm>
          <a:prstGeom prst="rect">
            <a:avLst/>
          </a:prstGeom>
          <a:effectLst/>
        </p:spPr>
      </p:pic>
      <p:sp>
        <p:nvSpPr>
          <p:cNvPr id="10" name="Placeholder Title">
            <a:extLst>
              <a:ext uri="{FF2B5EF4-FFF2-40B4-BE49-F238E27FC236}">
                <a16:creationId xmlns:a16="http://schemas.microsoft.com/office/drawing/2014/main" id="{52F4FAEF-2635-8BF5-FDD8-3AFD88E66793}"/>
              </a:ext>
            </a:extLst>
          </p:cNvPr>
          <p:cNvSpPr>
            <a:spLocks noGrp="1"/>
          </p:cNvSpPr>
          <p:nvPr>
            <p:ph type="title"/>
          </p:nvPr>
        </p:nvSpPr>
        <p:spPr>
          <a:xfrm>
            <a:off x="334434" y="260351"/>
            <a:ext cx="11523133" cy="1056215"/>
          </a:xfrm>
          <a:prstGeom prst="rect">
            <a:avLst/>
          </a:prstGeom>
        </p:spPr>
        <p:txBody>
          <a:bodyPr vert="horz" wrap="square" lIns="0" tIns="18000" rIns="0" bIns="0" rtlCol="0" anchor="b" anchorCtr="0">
            <a:normAutofit/>
          </a:bodyPr>
          <a:lstStyle/>
          <a:p>
            <a:r>
              <a:rPr lang="en-GB" noProof="0" dirty="0"/>
              <a:t>EDIT TITLE MASTER FORMAT BY CLICKING</a:t>
            </a:r>
          </a:p>
        </p:txBody>
      </p:sp>
      <p:sp>
        <p:nvSpPr>
          <p:cNvPr id="12" name="Placeholder Text">
            <a:extLst>
              <a:ext uri="{FF2B5EF4-FFF2-40B4-BE49-F238E27FC236}">
                <a16:creationId xmlns:a16="http://schemas.microsoft.com/office/drawing/2014/main" id="{EB3F67B4-E396-3FC0-85F6-B092D2FC209A}"/>
              </a:ext>
            </a:extLst>
          </p:cNvPr>
          <p:cNvSpPr>
            <a:spLocks noGrp="1"/>
          </p:cNvSpPr>
          <p:nvPr>
            <p:ph type="body" idx="1"/>
          </p:nvPr>
        </p:nvSpPr>
        <p:spPr>
          <a:xfrm>
            <a:off x="334434" y="1460783"/>
            <a:ext cx="11523133" cy="4607716"/>
          </a:xfrm>
          <a:custGeom>
            <a:avLst/>
            <a:gdLst>
              <a:gd name="connsiteX0" fmla="*/ 0 w 8642350"/>
              <a:gd name="connsiteY0" fmla="*/ 0 h 3455775"/>
              <a:gd name="connsiteX1" fmla="*/ 8642350 w 8642350"/>
              <a:gd name="connsiteY1" fmla="*/ 0 h 3455775"/>
              <a:gd name="connsiteX2" fmla="*/ 8642350 w 8642350"/>
              <a:gd name="connsiteY2" fmla="*/ 3455775 h 3455775"/>
              <a:gd name="connsiteX3" fmla="*/ 0 w 8642350"/>
              <a:gd name="connsiteY3" fmla="*/ 3455775 h 3455775"/>
              <a:gd name="connsiteX4" fmla="*/ 0 w 8642350"/>
              <a:gd name="connsiteY4" fmla="*/ 0 h 3455775"/>
              <a:gd name="connsiteX0" fmla="*/ 0 w 8642350"/>
              <a:gd name="connsiteY0" fmla="*/ 0 h 3455787"/>
              <a:gd name="connsiteX1" fmla="*/ 8642350 w 8642350"/>
              <a:gd name="connsiteY1" fmla="*/ 0 h 3455787"/>
              <a:gd name="connsiteX2" fmla="*/ 8642350 w 8642350"/>
              <a:gd name="connsiteY2" fmla="*/ 3455775 h 3455787"/>
              <a:gd name="connsiteX3" fmla="*/ 6644989 w 8642350"/>
              <a:gd name="connsiteY3" fmla="*/ 3455787 h 3455787"/>
              <a:gd name="connsiteX4" fmla="*/ 0 w 8642350"/>
              <a:gd name="connsiteY4" fmla="*/ 3455775 h 3455787"/>
              <a:gd name="connsiteX5" fmla="*/ 0 w 8642350"/>
              <a:gd name="connsiteY5" fmla="*/ 0 h 3455787"/>
              <a:gd name="connsiteX0" fmla="*/ 0 w 8642350"/>
              <a:gd name="connsiteY0" fmla="*/ 0 h 3455787"/>
              <a:gd name="connsiteX1" fmla="*/ 8642350 w 8642350"/>
              <a:gd name="connsiteY1" fmla="*/ 0 h 3455787"/>
              <a:gd name="connsiteX2" fmla="*/ 8642350 w 8642350"/>
              <a:gd name="connsiteY2" fmla="*/ 2754506 h 3455787"/>
              <a:gd name="connsiteX3" fmla="*/ 6644989 w 8642350"/>
              <a:gd name="connsiteY3" fmla="*/ 3455787 h 3455787"/>
              <a:gd name="connsiteX4" fmla="*/ 0 w 8642350"/>
              <a:gd name="connsiteY4" fmla="*/ 3455775 h 3455787"/>
              <a:gd name="connsiteX5" fmla="*/ 0 w 8642350"/>
              <a:gd name="connsiteY5" fmla="*/ 0 h 3455787"/>
              <a:gd name="connsiteX0" fmla="*/ 0 w 8642350"/>
              <a:gd name="connsiteY0" fmla="*/ 0 h 3455787"/>
              <a:gd name="connsiteX1" fmla="*/ 8642350 w 8642350"/>
              <a:gd name="connsiteY1" fmla="*/ 0 h 3455787"/>
              <a:gd name="connsiteX2" fmla="*/ 8642350 w 8642350"/>
              <a:gd name="connsiteY2" fmla="*/ 2754506 h 3455787"/>
              <a:gd name="connsiteX3" fmla="*/ 7415010 w 8642350"/>
              <a:gd name="connsiteY3" fmla="*/ 3455787 h 3455787"/>
              <a:gd name="connsiteX4" fmla="*/ 0 w 8642350"/>
              <a:gd name="connsiteY4" fmla="*/ 3455775 h 3455787"/>
              <a:gd name="connsiteX5" fmla="*/ 0 w 8642350"/>
              <a:gd name="connsiteY5" fmla="*/ 0 h 34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55787">
                <a:moveTo>
                  <a:pt x="0" y="0"/>
                </a:moveTo>
                <a:lnTo>
                  <a:pt x="8642350" y="0"/>
                </a:lnTo>
                <a:lnTo>
                  <a:pt x="8642350" y="2754506"/>
                </a:lnTo>
                <a:lnTo>
                  <a:pt x="7415010" y="3455787"/>
                </a:lnTo>
                <a:lnTo>
                  <a:pt x="0" y="3455775"/>
                </a:lnTo>
                <a:lnTo>
                  <a:pt x="0" y="0"/>
                </a:lnTo>
                <a:close/>
              </a:path>
            </a:pathLst>
          </a:custGeom>
        </p:spPr>
        <p:txBody>
          <a:bodyPr vert="horz" wrap="square" lIns="0" tIns="18000" rIns="0" bIns="0" rtlCol="0">
            <a:normAutofit/>
          </a:bodyPr>
          <a:lstStyle/>
          <a:p>
            <a:pPr lvl="0"/>
            <a:r>
              <a:rPr lang="en-GB" noProof="0" dirty="0"/>
              <a:t>First layer</a:t>
            </a:r>
          </a:p>
          <a:p>
            <a:pPr lvl="1"/>
            <a:r>
              <a:rPr lang="en-GB" noProof="0" dirty="0"/>
              <a:t>Second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 </a:t>
            </a:r>
          </a:p>
          <a:p>
            <a:pPr lvl="2"/>
            <a:r>
              <a:rPr lang="en-GB" noProof="0" dirty="0"/>
              <a:t>Third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a:t>
            </a:r>
          </a:p>
          <a:p>
            <a:pPr lvl="3"/>
            <a:r>
              <a:rPr lang="en-GB" noProof="0" dirty="0"/>
              <a:t>Fourth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a:t>
            </a:r>
          </a:p>
          <a:p>
            <a:pPr lvl="4"/>
            <a:r>
              <a:rPr lang="en-GB" noProof="0" dirty="0"/>
              <a:t>Fifth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a:t>
            </a:r>
          </a:p>
        </p:txBody>
      </p:sp>
      <p:sp>
        <p:nvSpPr>
          <p:cNvPr id="2" name="Fußzeilenplatzhalter 3">
            <a:extLst>
              <a:ext uri="{FF2B5EF4-FFF2-40B4-BE49-F238E27FC236}">
                <a16:creationId xmlns:a16="http://schemas.microsoft.com/office/drawing/2014/main" id="{08C9C685-F2AA-C80D-7132-5D308FE65D13}"/>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3" name="Fußzeilenplatzhalter 3">
            <a:extLst>
              <a:ext uri="{FF2B5EF4-FFF2-40B4-BE49-F238E27FC236}">
                <a16:creationId xmlns:a16="http://schemas.microsoft.com/office/drawing/2014/main" id="{2C797EE4-383D-B5BB-A072-82D0CCF10249}"/>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Footer</a:t>
            </a:r>
            <a:endParaRPr lang="de-DE" dirty="0"/>
          </a:p>
        </p:txBody>
      </p:sp>
      <p:sp>
        <p:nvSpPr>
          <p:cNvPr id="4" name="Foliennummernplatzhalter 4">
            <a:extLst>
              <a:ext uri="{FF2B5EF4-FFF2-40B4-BE49-F238E27FC236}">
                <a16:creationId xmlns:a16="http://schemas.microsoft.com/office/drawing/2014/main" id="{85AFF735-0666-1F8B-7DA7-42D9300DE544}"/>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custDataLst>
      <p:tags r:id="rId26"/>
    </p:custDataLst>
    <p:extLst>
      <p:ext uri="{BB962C8B-B14F-4D97-AF65-F5344CB8AC3E}">
        <p14:creationId xmlns:p14="http://schemas.microsoft.com/office/powerpoint/2010/main" val="132164344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Lst>
  <p:hf hdr="0" dt="0"/>
  <p:txStyles>
    <p:titleStyle>
      <a:lvl1pPr algn="l" defTabSz="914264" rtl="0" eaLnBrk="1" latinLnBrk="0" hangingPunct="1">
        <a:spcBef>
          <a:spcPct val="0"/>
        </a:spcBef>
        <a:buNone/>
        <a:defRPr sz="2667" b="1" kern="1200" cap="all" baseline="0">
          <a:solidFill>
            <a:schemeClr val="accent1"/>
          </a:solidFill>
          <a:latin typeface="+mj-lt"/>
          <a:ea typeface="+mj-ea"/>
          <a:cs typeface="+mj-cs"/>
        </a:defRPr>
      </a:lvl1pPr>
    </p:titleStyle>
    <p:bodyStyle>
      <a:lvl1pPr marL="241294" indent="-241294" algn="l" defTabSz="251964" rtl="0" eaLnBrk="1" latinLnBrk="0" hangingPunct="1">
        <a:spcBef>
          <a:spcPct val="20000"/>
        </a:spcBef>
        <a:buClr>
          <a:schemeClr val="accent1"/>
        </a:buClr>
        <a:buSzPct val="100000"/>
        <a:buFont typeface="Wingdings" pitchFamily="2" charset="2"/>
        <a:buChar char="§"/>
        <a:tabLst/>
        <a:defRPr sz="1867" b="0" kern="1200">
          <a:solidFill>
            <a:schemeClr val="tx1"/>
          </a:solidFill>
          <a:latin typeface="+mn-lt"/>
          <a:ea typeface="+mn-ea"/>
          <a:cs typeface="+mn-cs"/>
        </a:defRPr>
      </a:lvl1pPr>
      <a:lvl2pPr marL="251964" indent="-251964" algn="l" defTabSz="251964" rtl="0" eaLnBrk="1" latinLnBrk="0" hangingPunct="1">
        <a:spcBef>
          <a:spcPts val="200"/>
        </a:spcBef>
        <a:buClr>
          <a:schemeClr val="accent1"/>
        </a:buClr>
        <a:buFont typeface="Symbol" pitchFamily="2" charset="2"/>
        <a:buChar char="-"/>
        <a:defRPr sz="1867" kern="1200" baseline="0">
          <a:solidFill>
            <a:schemeClr val="tx1"/>
          </a:solidFill>
          <a:latin typeface="+mn-lt"/>
          <a:ea typeface="+mn-ea"/>
          <a:cs typeface="+mn-cs"/>
        </a:defRPr>
      </a:lvl2pPr>
      <a:lvl3pPr marL="503166" indent="-250788" algn="l" defTabSz="251964" rtl="0" eaLnBrk="1" latinLnBrk="0" hangingPunct="1">
        <a:spcBef>
          <a:spcPts val="10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3pPr>
      <a:lvl4pPr marL="683902" indent="-179976" algn="l" defTabSz="251964" rtl="0" eaLnBrk="1" latinLnBrk="0" hangingPunct="1">
        <a:spcBef>
          <a:spcPts val="100"/>
        </a:spcBef>
        <a:buClr>
          <a:schemeClr val="accent1"/>
        </a:buClr>
        <a:buFont typeface="Wingdings" pitchFamily="2" charset="2"/>
        <a:buChar char="§"/>
        <a:defRPr sz="1600" kern="1200" baseline="0">
          <a:solidFill>
            <a:schemeClr val="tx1"/>
          </a:solidFill>
          <a:latin typeface="+mn-lt"/>
          <a:ea typeface="+mn-ea"/>
          <a:cs typeface="+mn-cs"/>
        </a:defRPr>
      </a:lvl4pPr>
      <a:lvl5pPr marL="863872" indent="-179976" algn="l" defTabSz="251964" rtl="0" eaLnBrk="1" latinLnBrk="0" hangingPunct="1">
        <a:spcBef>
          <a:spcPts val="100"/>
        </a:spcBef>
        <a:buClr>
          <a:schemeClr val="accent1"/>
        </a:buClr>
        <a:buSzPct val="75000"/>
        <a:buFont typeface="Symbol" pitchFamily="2" charset="2"/>
        <a:buChar char="-"/>
        <a:defRPr sz="1600" kern="1200" baseline="0">
          <a:solidFill>
            <a:schemeClr val="tx1"/>
          </a:solidFill>
          <a:latin typeface="+mn-lt"/>
          <a:ea typeface="+mn-ea"/>
          <a:cs typeface="+mn-cs"/>
        </a:defRPr>
      </a:lvl5pPr>
      <a:lvl6pPr marL="2514224"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8"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22"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6" algn="l" defTabSz="914264" rtl="0" eaLnBrk="1" latinLnBrk="0" hangingPunct="1">
        <a:defRPr sz="1800" kern="1200">
          <a:solidFill>
            <a:schemeClr val="tx1"/>
          </a:solidFill>
          <a:latin typeface="+mn-lt"/>
          <a:ea typeface="+mn-ea"/>
          <a:cs typeface="+mn-cs"/>
        </a:defRPr>
      </a:lvl4pPr>
      <a:lvl5pPr marL="1828528" algn="l" defTabSz="914264" rtl="0" eaLnBrk="1" latinLnBrk="0" hangingPunct="1">
        <a:defRPr sz="1800" kern="1200">
          <a:solidFill>
            <a:schemeClr val="tx1"/>
          </a:solidFill>
          <a:latin typeface="+mn-lt"/>
          <a:ea typeface="+mn-ea"/>
          <a:cs typeface="+mn-cs"/>
        </a:defRPr>
      </a:lvl5pPr>
      <a:lvl6pPr marL="2285662" algn="l" defTabSz="914264" rtl="0" eaLnBrk="1" latinLnBrk="0" hangingPunct="1">
        <a:defRPr sz="1800" kern="1200">
          <a:solidFill>
            <a:schemeClr val="tx1"/>
          </a:solidFill>
          <a:latin typeface="+mn-lt"/>
          <a:ea typeface="+mn-ea"/>
          <a:cs typeface="+mn-cs"/>
        </a:defRPr>
      </a:lvl6pPr>
      <a:lvl7pPr marL="2742790"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17">
          <p15:clr>
            <a:srgbClr val="F26B43"/>
          </p15:clr>
        </p15:guide>
        <p15:guide id="2" pos="158">
          <p15:clr>
            <a:srgbClr val="F26B43"/>
          </p15:clr>
        </p15:guide>
        <p15:guide id="3" pos="5602">
          <p15:clr>
            <a:srgbClr val="F26B43"/>
          </p15:clr>
        </p15:guide>
        <p15:guide id="4" orient="horz" pos="622">
          <p15:clr>
            <a:srgbClr val="F26B43"/>
          </p15:clr>
        </p15:guide>
        <p15:guide id="5" orient="horz" pos="2867">
          <p15:clr>
            <a:srgbClr val="F26B43"/>
          </p15:clr>
        </p15:guide>
        <p15:guide id="6" orient="horz" pos="12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reieck 6">
            <a:extLst>
              <a:ext uri="{FF2B5EF4-FFF2-40B4-BE49-F238E27FC236}">
                <a16:creationId xmlns:a16="http://schemas.microsoft.com/office/drawing/2014/main" id="{3CEC7775-B3A8-36DB-9664-2B54EB02F5F8}"/>
              </a:ext>
            </a:extLst>
          </p:cNvPr>
          <p:cNvSpPr/>
          <p:nvPr userDrawn="1"/>
        </p:nvSpPr>
        <p:spPr>
          <a:xfrm>
            <a:off x="9046435" y="5080602"/>
            <a:ext cx="3145565" cy="1777399"/>
          </a:xfrm>
          <a:custGeom>
            <a:avLst/>
            <a:gdLst>
              <a:gd name="connsiteX0" fmla="*/ 0 w 1895582"/>
              <a:gd name="connsiteY0" fmla="*/ 1685280 h 1685280"/>
              <a:gd name="connsiteX1" fmla="*/ 947791 w 1895582"/>
              <a:gd name="connsiteY1" fmla="*/ 0 h 1685280"/>
              <a:gd name="connsiteX2" fmla="*/ 1895582 w 1895582"/>
              <a:gd name="connsiteY2" fmla="*/ 1685280 h 1685280"/>
              <a:gd name="connsiteX3" fmla="*/ 0 w 1895582"/>
              <a:gd name="connsiteY3" fmla="*/ 1685280 h 1685280"/>
              <a:gd name="connsiteX0" fmla="*/ 0 w 2178450"/>
              <a:gd name="connsiteY0" fmla="*/ 1259018 h 1259018"/>
              <a:gd name="connsiteX1" fmla="*/ 2178450 w 2178450"/>
              <a:gd name="connsiteY1" fmla="*/ 0 h 1259018"/>
              <a:gd name="connsiteX2" fmla="*/ 1895582 w 2178450"/>
              <a:gd name="connsiteY2" fmla="*/ 1259018 h 1259018"/>
              <a:gd name="connsiteX3" fmla="*/ 0 w 2178450"/>
              <a:gd name="connsiteY3" fmla="*/ 1259018 h 1259018"/>
              <a:gd name="connsiteX0" fmla="*/ 0 w 2178450"/>
              <a:gd name="connsiteY0" fmla="*/ 1259018 h 1265894"/>
              <a:gd name="connsiteX1" fmla="*/ 2178450 w 2178450"/>
              <a:gd name="connsiteY1" fmla="*/ 0 h 1265894"/>
              <a:gd name="connsiteX2" fmla="*/ 2177465 w 2178450"/>
              <a:gd name="connsiteY2" fmla="*/ 1265894 h 1265894"/>
              <a:gd name="connsiteX3" fmla="*/ 0 w 2178450"/>
              <a:gd name="connsiteY3" fmla="*/ 1259018 h 1265894"/>
              <a:gd name="connsiteX0" fmla="*/ 0 w 2240326"/>
              <a:gd name="connsiteY0" fmla="*/ 1265893 h 1265894"/>
              <a:gd name="connsiteX1" fmla="*/ 2240326 w 2240326"/>
              <a:gd name="connsiteY1" fmla="*/ 0 h 1265894"/>
              <a:gd name="connsiteX2" fmla="*/ 2239341 w 2240326"/>
              <a:gd name="connsiteY2" fmla="*/ 1265894 h 1265894"/>
              <a:gd name="connsiteX3" fmla="*/ 0 w 2240326"/>
              <a:gd name="connsiteY3" fmla="*/ 1265893 h 1265894"/>
            </a:gdLst>
            <a:ahLst/>
            <a:cxnLst>
              <a:cxn ang="0">
                <a:pos x="connsiteX0" y="connsiteY0"/>
              </a:cxn>
              <a:cxn ang="0">
                <a:pos x="connsiteX1" y="connsiteY1"/>
              </a:cxn>
              <a:cxn ang="0">
                <a:pos x="connsiteX2" y="connsiteY2"/>
              </a:cxn>
              <a:cxn ang="0">
                <a:pos x="connsiteX3" y="connsiteY3"/>
              </a:cxn>
            </a:cxnLst>
            <a:rect l="l" t="t" r="r" b="b"/>
            <a:pathLst>
              <a:path w="2240326" h="1265894">
                <a:moveTo>
                  <a:pt x="0" y="1265893"/>
                </a:moveTo>
                <a:lnTo>
                  <a:pt x="2240326" y="0"/>
                </a:lnTo>
                <a:cubicBezTo>
                  <a:pt x="2239998" y="421965"/>
                  <a:pt x="2239669" y="843929"/>
                  <a:pt x="2239341" y="1265894"/>
                </a:cubicBezTo>
                <a:lnTo>
                  <a:pt x="0" y="126589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n>
                <a:noFill/>
              </a:ln>
              <a:solidFill>
                <a:srgbClr val="FF0000"/>
              </a:solidFill>
            </a:endParaRPr>
          </a:p>
        </p:txBody>
      </p:sp>
      <p:pic>
        <p:nvPicPr>
          <p:cNvPr id="5" name="Grafik 4">
            <a:extLst>
              <a:ext uri="{FF2B5EF4-FFF2-40B4-BE49-F238E27FC236}">
                <a16:creationId xmlns:a16="http://schemas.microsoft.com/office/drawing/2014/main" id="{017BF234-9BA1-030E-9D62-CAE1683AF1D8}"/>
              </a:ext>
            </a:extLst>
          </p:cNvPr>
          <p:cNvPicPr>
            <a:picLocks noChangeAspect="1"/>
          </p:cNvPicPr>
          <p:nvPr userDrawn="1"/>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0230281" y="6333073"/>
            <a:ext cx="1627287" cy="352841"/>
          </a:xfrm>
          <a:prstGeom prst="rect">
            <a:avLst/>
          </a:prstGeom>
          <a:effectLst/>
        </p:spPr>
      </p:pic>
      <p:sp>
        <p:nvSpPr>
          <p:cNvPr id="10" name="Placeholder Title">
            <a:extLst>
              <a:ext uri="{FF2B5EF4-FFF2-40B4-BE49-F238E27FC236}">
                <a16:creationId xmlns:a16="http://schemas.microsoft.com/office/drawing/2014/main" id="{52F4FAEF-2635-8BF5-FDD8-3AFD88E66793}"/>
              </a:ext>
            </a:extLst>
          </p:cNvPr>
          <p:cNvSpPr>
            <a:spLocks noGrp="1"/>
          </p:cNvSpPr>
          <p:nvPr>
            <p:ph type="title"/>
          </p:nvPr>
        </p:nvSpPr>
        <p:spPr>
          <a:xfrm>
            <a:off x="334434" y="260351"/>
            <a:ext cx="11523133" cy="1056215"/>
          </a:xfrm>
          <a:prstGeom prst="rect">
            <a:avLst/>
          </a:prstGeom>
        </p:spPr>
        <p:txBody>
          <a:bodyPr vert="horz" wrap="square" lIns="0" tIns="18000" rIns="0" bIns="0" rtlCol="0" anchor="b" anchorCtr="0">
            <a:normAutofit/>
          </a:bodyPr>
          <a:lstStyle/>
          <a:p>
            <a:r>
              <a:rPr lang="en-GB" noProof="0" dirty="0"/>
              <a:t>EDIT TITLE MASTER FORMAT BY CLICKING</a:t>
            </a:r>
          </a:p>
        </p:txBody>
      </p:sp>
      <p:sp>
        <p:nvSpPr>
          <p:cNvPr id="12" name="Placeholder Text">
            <a:extLst>
              <a:ext uri="{FF2B5EF4-FFF2-40B4-BE49-F238E27FC236}">
                <a16:creationId xmlns:a16="http://schemas.microsoft.com/office/drawing/2014/main" id="{EB3F67B4-E396-3FC0-85F6-B092D2FC209A}"/>
              </a:ext>
            </a:extLst>
          </p:cNvPr>
          <p:cNvSpPr>
            <a:spLocks noGrp="1"/>
          </p:cNvSpPr>
          <p:nvPr>
            <p:ph type="body" idx="1"/>
          </p:nvPr>
        </p:nvSpPr>
        <p:spPr>
          <a:xfrm>
            <a:off x="334434" y="1460783"/>
            <a:ext cx="11523133" cy="4607716"/>
          </a:xfrm>
          <a:custGeom>
            <a:avLst/>
            <a:gdLst>
              <a:gd name="connsiteX0" fmla="*/ 0 w 8642350"/>
              <a:gd name="connsiteY0" fmla="*/ 0 h 3455775"/>
              <a:gd name="connsiteX1" fmla="*/ 8642350 w 8642350"/>
              <a:gd name="connsiteY1" fmla="*/ 0 h 3455775"/>
              <a:gd name="connsiteX2" fmla="*/ 8642350 w 8642350"/>
              <a:gd name="connsiteY2" fmla="*/ 3455775 h 3455775"/>
              <a:gd name="connsiteX3" fmla="*/ 0 w 8642350"/>
              <a:gd name="connsiteY3" fmla="*/ 3455775 h 3455775"/>
              <a:gd name="connsiteX4" fmla="*/ 0 w 8642350"/>
              <a:gd name="connsiteY4" fmla="*/ 0 h 3455775"/>
              <a:gd name="connsiteX0" fmla="*/ 0 w 8642350"/>
              <a:gd name="connsiteY0" fmla="*/ 0 h 3455787"/>
              <a:gd name="connsiteX1" fmla="*/ 8642350 w 8642350"/>
              <a:gd name="connsiteY1" fmla="*/ 0 h 3455787"/>
              <a:gd name="connsiteX2" fmla="*/ 8642350 w 8642350"/>
              <a:gd name="connsiteY2" fmla="*/ 3455775 h 3455787"/>
              <a:gd name="connsiteX3" fmla="*/ 6644989 w 8642350"/>
              <a:gd name="connsiteY3" fmla="*/ 3455787 h 3455787"/>
              <a:gd name="connsiteX4" fmla="*/ 0 w 8642350"/>
              <a:gd name="connsiteY4" fmla="*/ 3455775 h 3455787"/>
              <a:gd name="connsiteX5" fmla="*/ 0 w 8642350"/>
              <a:gd name="connsiteY5" fmla="*/ 0 h 3455787"/>
              <a:gd name="connsiteX0" fmla="*/ 0 w 8642350"/>
              <a:gd name="connsiteY0" fmla="*/ 0 h 3455787"/>
              <a:gd name="connsiteX1" fmla="*/ 8642350 w 8642350"/>
              <a:gd name="connsiteY1" fmla="*/ 0 h 3455787"/>
              <a:gd name="connsiteX2" fmla="*/ 8642350 w 8642350"/>
              <a:gd name="connsiteY2" fmla="*/ 2754506 h 3455787"/>
              <a:gd name="connsiteX3" fmla="*/ 6644989 w 8642350"/>
              <a:gd name="connsiteY3" fmla="*/ 3455787 h 3455787"/>
              <a:gd name="connsiteX4" fmla="*/ 0 w 8642350"/>
              <a:gd name="connsiteY4" fmla="*/ 3455775 h 3455787"/>
              <a:gd name="connsiteX5" fmla="*/ 0 w 8642350"/>
              <a:gd name="connsiteY5" fmla="*/ 0 h 3455787"/>
              <a:gd name="connsiteX0" fmla="*/ 0 w 8642350"/>
              <a:gd name="connsiteY0" fmla="*/ 0 h 3455787"/>
              <a:gd name="connsiteX1" fmla="*/ 8642350 w 8642350"/>
              <a:gd name="connsiteY1" fmla="*/ 0 h 3455787"/>
              <a:gd name="connsiteX2" fmla="*/ 8642350 w 8642350"/>
              <a:gd name="connsiteY2" fmla="*/ 2754506 h 3455787"/>
              <a:gd name="connsiteX3" fmla="*/ 7415010 w 8642350"/>
              <a:gd name="connsiteY3" fmla="*/ 3455787 h 3455787"/>
              <a:gd name="connsiteX4" fmla="*/ 0 w 8642350"/>
              <a:gd name="connsiteY4" fmla="*/ 3455775 h 3455787"/>
              <a:gd name="connsiteX5" fmla="*/ 0 w 8642350"/>
              <a:gd name="connsiteY5" fmla="*/ 0 h 34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55787">
                <a:moveTo>
                  <a:pt x="0" y="0"/>
                </a:moveTo>
                <a:lnTo>
                  <a:pt x="8642350" y="0"/>
                </a:lnTo>
                <a:lnTo>
                  <a:pt x="8642350" y="2754506"/>
                </a:lnTo>
                <a:lnTo>
                  <a:pt x="7415010" y="3455787"/>
                </a:lnTo>
                <a:lnTo>
                  <a:pt x="0" y="3455775"/>
                </a:lnTo>
                <a:lnTo>
                  <a:pt x="0" y="0"/>
                </a:lnTo>
                <a:close/>
              </a:path>
            </a:pathLst>
          </a:custGeom>
        </p:spPr>
        <p:txBody>
          <a:bodyPr vert="horz" wrap="square" lIns="0" tIns="18000" rIns="0" bIns="0" rtlCol="0">
            <a:normAutofit/>
          </a:bodyPr>
          <a:lstStyle/>
          <a:p>
            <a:pPr lvl="0"/>
            <a:r>
              <a:rPr lang="en-GB" noProof="0" dirty="0"/>
              <a:t>First layer</a:t>
            </a:r>
          </a:p>
          <a:p>
            <a:pPr lvl="1"/>
            <a:r>
              <a:rPr lang="en-GB" noProof="0" dirty="0"/>
              <a:t>Second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 </a:t>
            </a:r>
          </a:p>
          <a:p>
            <a:pPr lvl="2"/>
            <a:r>
              <a:rPr lang="en-GB" noProof="0" dirty="0"/>
              <a:t>Third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a:t>
            </a:r>
          </a:p>
          <a:p>
            <a:pPr lvl="3"/>
            <a:r>
              <a:rPr lang="en-GB" noProof="0" dirty="0"/>
              <a:t>Fourth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a:t>
            </a:r>
          </a:p>
          <a:p>
            <a:pPr lvl="4"/>
            <a:r>
              <a:rPr lang="en-GB" noProof="0" dirty="0"/>
              <a:t>Fifth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a:t>
            </a:r>
          </a:p>
        </p:txBody>
      </p:sp>
      <p:sp>
        <p:nvSpPr>
          <p:cNvPr id="2" name="Fußzeilenplatzhalter 3">
            <a:extLst>
              <a:ext uri="{FF2B5EF4-FFF2-40B4-BE49-F238E27FC236}">
                <a16:creationId xmlns:a16="http://schemas.microsoft.com/office/drawing/2014/main" id="{08C9C685-F2AA-C80D-7132-5D308FE65D13}"/>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3" name="Fußzeilenplatzhalter 3">
            <a:extLst>
              <a:ext uri="{FF2B5EF4-FFF2-40B4-BE49-F238E27FC236}">
                <a16:creationId xmlns:a16="http://schemas.microsoft.com/office/drawing/2014/main" id="{2C797EE4-383D-B5BB-A072-82D0CCF10249}"/>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r>
              <a:rPr lang="de-DE"/>
              <a:t>Nachhaltigkeit bei BELFOR</a:t>
            </a:r>
            <a:endParaRPr lang="de-DE" dirty="0"/>
          </a:p>
        </p:txBody>
      </p:sp>
      <p:sp>
        <p:nvSpPr>
          <p:cNvPr id="4" name="Foliennummernplatzhalter 4">
            <a:extLst>
              <a:ext uri="{FF2B5EF4-FFF2-40B4-BE49-F238E27FC236}">
                <a16:creationId xmlns:a16="http://schemas.microsoft.com/office/drawing/2014/main" id="{85AFF735-0666-1F8B-7DA7-42D9300DE544}"/>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custDataLst>
      <p:tags r:id="rId29"/>
    </p:custDataLst>
    <p:extLst>
      <p:ext uri="{BB962C8B-B14F-4D97-AF65-F5344CB8AC3E}">
        <p14:creationId xmlns:p14="http://schemas.microsoft.com/office/powerpoint/2010/main" val="137518302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Lst>
  <p:hf hdr="0" dt="0"/>
  <p:txStyles>
    <p:titleStyle>
      <a:lvl1pPr algn="l" defTabSz="914264" rtl="0" eaLnBrk="1" latinLnBrk="0" hangingPunct="1">
        <a:spcBef>
          <a:spcPct val="0"/>
        </a:spcBef>
        <a:buNone/>
        <a:defRPr sz="2667" b="1" kern="1200" cap="all" baseline="0">
          <a:solidFill>
            <a:schemeClr val="accent1"/>
          </a:solidFill>
          <a:latin typeface="+mj-lt"/>
          <a:ea typeface="+mj-ea"/>
          <a:cs typeface="+mj-cs"/>
        </a:defRPr>
      </a:lvl1pPr>
    </p:titleStyle>
    <p:bodyStyle>
      <a:lvl1pPr marL="241294" indent="-241294" algn="l" defTabSz="251964" rtl="0" eaLnBrk="1" latinLnBrk="0" hangingPunct="1">
        <a:spcBef>
          <a:spcPct val="20000"/>
        </a:spcBef>
        <a:buClr>
          <a:schemeClr val="accent1"/>
        </a:buClr>
        <a:buSzPct val="100000"/>
        <a:buFont typeface="Wingdings" pitchFamily="2" charset="2"/>
        <a:buChar char="§"/>
        <a:tabLst/>
        <a:defRPr sz="1867" b="0" kern="1200">
          <a:solidFill>
            <a:schemeClr val="tx1"/>
          </a:solidFill>
          <a:latin typeface="+mn-lt"/>
          <a:ea typeface="+mn-ea"/>
          <a:cs typeface="+mn-cs"/>
        </a:defRPr>
      </a:lvl1pPr>
      <a:lvl2pPr marL="251964" indent="-251964" algn="l" defTabSz="251964" rtl="0" eaLnBrk="1" latinLnBrk="0" hangingPunct="1">
        <a:spcBef>
          <a:spcPts val="200"/>
        </a:spcBef>
        <a:buClr>
          <a:schemeClr val="accent1"/>
        </a:buClr>
        <a:buFont typeface="Symbol" pitchFamily="2" charset="2"/>
        <a:buChar char="-"/>
        <a:defRPr sz="1867" kern="1200" baseline="0">
          <a:solidFill>
            <a:schemeClr val="tx1"/>
          </a:solidFill>
          <a:latin typeface="+mn-lt"/>
          <a:ea typeface="+mn-ea"/>
          <a:cs typeface="+mn-cs"/>
        </a:defRPr>
      </a:lvl2pPr>
      <a:lvl3pPr marL="503166" indent="-250788" algn="l" defTabSz="251964" rtl="0" eaLnBrk="1" latinLnBrk="0" hangingPunct="1">
        <a:spcBef>
          <a:spcPts val="10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3pPr>
      <a:lvl4pPr marL="683902" indent="-179976" algn="l" defTabSz="251964" rtl="0" eaLnBrk="1" latinLnBrk="0" hangingPunct="1">
        <a:spcBef>
          <a:spcPts val="100"/>
        </a:spcBef>
        <a:buClr>
          <a:schemeClr val="accent1"/>
        </a:buClr>
        <a:buFont typeface="Wingdings" pitchFamily="2" charset="2"/>
        <a:buChar char="§"/>
        <a:defRPr sz="1600" kern="1200" baseline="0">
          <a:solidFill>
            <a:schemeClr val="tx1"/>
          </a:solidFill>
          <a:latin typeface="+mn-lt"/>
          <a:ea typeface="+mn-ea"/>
          <a:cs typeface="+mn-cs"/>
        </a:defRPr>
      </a:lvl4pPr>
      <a:lvl5pPr marL="863872" indent="-179976" algn="l" defTabSz="251964" rtl="0" eaLnBrk="1" latinLnBrk="0" hangingPunct="1">
        <a:spcBef>
          <a:spcPts val="100"/>
        </a:spcBef>
        <a:buClr>
          <a:schemeClr val="accent1"/>
        </a:buClr>
        <a:buSzPct val="75000"/>
        <a:buFont typeface="Symbol" pitchFamily="2" charset="2"/>
        <a:buChar char="-"/>
        <a:defRPr sz="1600" kern="1200" baseline="0">
          <a:solidFill>
            <a:schemeClr val="tx1"/>
          </a:solidFill>
          <a:latin typeface="+mn-lt"/>
          <a:ea typeface="+mn-ea"/>
          <a:cs typeface="+mn-cs"/>
        </a:defRPr>
      </a:lvl5pPr>
      <a:lvl6pPr marL="2514224"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8"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22"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6" algn="l" defTabSz="914264" rtl="0" eaLnBrk="1" latinLnBrk="0" hangingPunct="1">
        <a:defRPr sz="1800" kern="1200">
          <a:solidFill>
            <a:schemeClr val="tx1"/>
          </a:solidFill>
          <a:latin typeface="+mn-lt"/>
          <a:ea typeface="+mn-ea"/>
          <a:cs typeface="+mn-cs"/>
        </a:defRPr>
      </a:lvl4pPr>
      <a:lvl5pPr marL="1828528" algn="l" defTabSz="914264" rtl="0" eaLnBrk="1" latinLnBrk="0" hangingPunct="1">
        <a:defRPr sz="1800" kern="1200">
          <a:solidFill>
            <a:schemeClr val="tx1"/>
          </a:solidFill>
          <a:latin typeface="+mn-lt"/>
          <a:ea typeface="+mn-ea"/>
          <a:cs typeface="+mn-cs"/>
        </a:defRPr>
      </a:lvl5pPr>
      <a:lvl6pPr marL="2285662" algn="l" defTabSz="914264" rtl="0" eaLnBrk="1" latinLnBrk="0" hangingPunct="1">
        <a:defRPr sz="1800" kern="1200">
          <a:solidFill>
            <a:schemeClr val="tx1"/>
          </a:solidFill>
          <a:latin typeface="+mn-lt"/>
          <a:ea typeface="+mn-ea"/>
          <a:cs typeface="+mn-cs"/>
        </a:defRPr>
      </a:lvl6pPr>
      <a:lvl7pPr marL="2742790"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17">
          <p15:clr>
            <a:srgbClr val="F26B43"/>
          </p15:clr>
        </p15:guide>
        <p15:guide id="2" pos="158">
          <p15:clr>
            <a:srgbClr val="F26B43"/>
          </p15:clr>
        </p15:guide>
        <p15:guide id="3" pos="5602">
          <p15:clr>
            <a:srgbClr val="F26B43"/>
          </p15:clr>
        </p15:guide>
        <p15:guide id="4" orient="horz" pos="622">
          <p15:clr>
            <a:srgbClr val="F26B43"/>
          </p15:clr>
        </p15:guide>
        <p15:guide id="5" orient="horz" pos="2867">
          <p15:clr>
            <a:srgbClr val="F26B43"/>
          </p15:clr>
        </p15:guide>
        <p15:guide id="6" orient="horz" pos="12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reieck 6">
            <a:extLst>
              <a:ext uri="{FF2B5EF4-FFF2-40B4-BE49-F238E27FC236}">
                <a16:creationId xmlns:a16="http://schemas.microsoft.com/office/drawing/2014/main" id="{3CEC7775-B3A8-36DB-9664-2B54EB02F5F8}"/>
              </a:ext>
            </a:extLst>
          </p:cNvPr>
          <p:cNvSpPr/>
          <p:nvPr userDrawn="1"/>
        </p:nvSpPr>
        <p:spPr>
          <a:xfrm>
            <a:off x="9046435" y="5080602"/>
            <a:ext cx="3145565" cy="1777399"/>
          </a:xfrm>
          <a:custGeom>
            <a:avLst/>
            <a:gdLst>
              <a:gd name="connsiteX0" fmla="*/ 0 w 1895582"/>
              <a:gd name="connsiteY0" fmla="*/ 1685280 h 1685280"/>
              <a:gd name="connsiteX1" fmla="*/ 947791 w 1895582"/>
              <a:gd name="connsiteY1" fmla="*/ 0 h 1685280"/>
              <a:gd name="connsiteX2" fmla="*/ 1895582 w 1895582"/>
              <a:gd name="connsiteY2" fmla="*/ 1685280 h 1685280"/>
              <a:gd name="connsiteX3" fmla="*/ 0 w 1895582"/>
              <a:gd name="connsiteY3" fmla="*/ 1685280 h 1685280"/>
              <a:gd name="connsiteX0" fmla="*/ 0 w 2178450"/>
              <a:gd name="connsiteY0" fmla="*/ 1259018 h 1259018"/>
              <a:gd name="connsiteX1" fmla="*/ 2178450 w 2178450"/>
              <a:gd name="connsiteY1" fmla="*/ 0 h 1259018"/>
              <a:gd name="connsiteX2" fmla="*/ 1895582 w 2178450"/>
              <a:gd name="connsiteY2" fmla="*/ 1259018 h 1259018"/>
              <a:gd name="connsiteX3" fmla="*/ 0 w 2178450"/>
              <a:gd name="connsiteY3" fmla="*/ 1259018 h 1259018"/>
              <a:gd name="connsiteX0" fmla="*/ 0 w 2178450"/>
              <a:gd name="connsiteY0" fmla="*/ 1259018 h 1265894"/>
              <a:gd name="connsiteX1" fmla="*/ 2178450 w 2178450"/>
              <a:gd name="connsiteY1" fmla="*/ 0 h 1265894"/>
              <a:gd name="connsiteX2" fmla="*/ 2177465 w 2178450"/>
              <a:gd name="connsiteY2" fmla="*/ 1265894 h 1265894"/>
              <a:gd name="connsiteX3" fmla="*/ 0 w 2178450"/>
              <a:gd name="connsiteY3" fmla="*/ 1259018 h 1265894"/>
              <a:gd name="connsiteX0" fmla="*/ 0 w 2240326"/>
              <a:gd name="connsiteY0" fmla="*/ 1265893 h 1265894"/>
              <a:gd name="connsiteX1" fmla="*/ 2240326 w 2240326"/>
              <a:gd name="connsiteY1" fmla="*/ 0 h 1265894"/>
              <a:gd name="connsiteX2" fmla="*/ 2239341 w 2240326"/>
              <a:gd name="connsiteY2" fmla="*/ 1265894 h 1265894"/>
              <a:gd name="connsiteX3" fmla="*/ 0 w 2240326"/>
              <a:gd name="connsiteY3" fmla="*/ 1265893 h 1265894"/>
            </a:gdLst>
            <a:ahLst/>
            <a:cxnLst>
              <a:cxn ang="0">
                <a:pos x="connsiteX0" y="connsiteY0"/>
              </a:cxn>
              <a:cxn ang="0">
                <a:pos x="connsiteX1" y="connsiteY1"/>
              </a:cxn>
              <a:cxn ang="0">
                <a:pos x="connsiteX2" y="connsiteY2"/>
              </a:cxn>
              <a:cxn ang="0">
                <a:pos x="connsiteX3" y="connsiteY3"/>
              </a:cxn>
            </a:cxnLst>
            <a:rect l="l" t="t" r="r" b="b"/>
            <a:pathLst>
              <a:path w="2240326" h="1265894">
                <a:moveTo>
                  <a:pt x="0" y="1265893"/>
                </a:moveTo>
                <a:lnTo>
                  <a:pt x="2240326" y="0"/>
                </a:lnTo>
                <a:cubicBezTo>
                  <a:pt x="2239998" y="421965"/>
                  <a:pt x="2239669" y="843929"/>
                  <a:pt x="2239341" y="1265894"/>
                </a:cubicBezTo>
                <a:lnTo>
                  <a:pt x="0" y="126589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n>
                <a:noFill/>
              </a:ln>
              <a:solidFill>
                <a:srgbClr val="FF0000"/>
              </a:solidFill>
            </a:endParaRPr>
          </a:p>
        </p:txBody>
      </p:sp>
      <p:pic>
        <p:nvPicPr>
          <p:cNvPr id="5" name="Grafik 4">
            <a:extLst>
              <a:ext uri="{FF2B5EF4-FFF2-40B4-BE49-F238E27FC236}">
                <a16:creationId xmlns:a16="http://schemas.microsoft.com/office/drawing/2014/main" id="{017BF234-9BA1-030E-9D62-CAE1683AF1D8}"/>
              </a:ext>
            </a:extLst>
          </p:cNvPr>
          <p:cNvPicPr>
            <a:picLocks noChangeAspect="1"/>
          </p:cNvPicPr>
          <p:nvPr userDrawn="1"/>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0230281" y="6333073"/>
            <a:ext cx="1627287" cy="352841"/>
          </a:xfrm>
          <a:prstGeom prst="rect">
            <a:avLst/>
          </a:prstGeom>
          <a:effectLst/>
        </p:spPr>
      </p:pic>
      <p:sp>
        <p:nvSpPr>
          <p:cNvPr id="10" name="Placeholder Title">
            <a:extLst>
              <a:ext uri="{FF2B5EF4-FFF2-40B4-BE49-F238E27FC236}">
                <a16:creationId xmlns:a16="http://schemas.microsoft.com/office/drawing/2014/main" id="{52F4FAEF-2635-8BF5-FDD8-3AFD88E66793}"/>
              </a:ext>
            </a:extLst>
          </p:cNvPr>
          <p:cNvSpPr>
            <a:spLocks noGrp="1"/>
          </p:cNvSpPr>
          <p:nvPr>
            <p:ph type="title"/>
          </p:nvPr>
        </p:nvSpPr>
        <p:spPr>
          <a:xfrm>
            <a:off x="334434" y="260351"/>
            <a:ext cx="11523133" cy="1056215"/>
          </a:xfrm>
          <a:prstGeom prst="rect">
            <a:avLst/>
          </a:prstGeom>
        </p:spPr>
        <p:txBody>
          <a:bodyPr vert="horz" wrap="square" lIns="0" tIns="18000" rIns="0" bIns="0" rtlCol="0" anchor="b" anchorCtr="0">
            <a:normAutofit/>
          </a:bodyPr>
          <a:lstStyle/>
          <a:p>
            <a:r>
              <a:rPr lang="en-GB" noProof="0" dirty="0"/>
              <a:t>EDIT TITLE MASTER FORMAT BY CLICKING</a:t>
            </a:r>
          </a:p>
        </p:txBody>
      </p:sp>
      <p:sp>
        <p:nvSpPr>
          <p:cNvPr id="12" name="Placeholder Text">
            <a:extLst>
              <a:ext uri="{FF2B5EF4-FFF2-40B4-BE49-F238E27FC236}">
                <a16:creationId xmlns:a16="http://schemas.microsoft.com/office/drawing/2014/main" id="{EB3F67B4-E396-3FC0-85F6-B092D2FC209A}"/>
              </a:ext>
            </a:extLst>
          </p:cNvPr>
          <p:cNvSpPr>
            <a:spLocks noGrp="1"/>
          </p:cNvSpPr>
          <p:nvPr>
            <p:ph type="body" idx="1"/>
          </p:nvPr>
        </p:nvSpPr>
        <p:spPr>
          <a:xfrm>
            <a:off x="334434" y="1460783"/>
            <a:ext cx="11523133" cy="4607716"/>
          </a:xfrm>
          <a:custGeom>
            <a:avLst/>
            <a:gdLst>
              <a:gd name="connsiteX0" fmla="*/ 0 w 8642350"/>
              <a:gd name="connsiteY0" fmla="*/ 0 h 3455775"/>
              <a:gd name="connsiteX1" fmla="*/ 8642350 w 8642350"/>
              <a:gd name="connsiteY1" fmla="*/ 0 h 3455775"/>
              <a:gd name="connsiteX2" fmla="*/ 8642350 w 8642350"/>
              <a:gd name="connsiteY2" fmla="*/ 3455775 h 3455775"/>
              <a:gd name="connsiteX3" fmla="*/ 0 w 8642350"/>
              <a:gd name="connsiteY3" fmla="*/ 3455775 h 3455775"/>
              <a:gd name="connsiteX4" fmla="*/ 0 w 8642350"/>
              <a:gd name="connsiteY4" fmla="*/ 0 h 3455775"/>
              <a:gd name="connsiteX0" fmla="*/ 0 w 8642350"/>
              <a:gd name="connsiteY0" fmla="*/ 0 h 3455787"/>
              <a:gd name="connsiteX1" fmla="*/ 8642350 w 8642350"/>
              <a:gd name="connsiteY1" fmla="*/ 0 h 3455787"/>
              <a:gd name="connsiteX2" fmla="*/ 8642350 w 8642350"/>
              <a:gd name="connsiteY2" fmla="*/ 3455775 h 3455787"/>
              <a:gd name="connsiteX3" fmla="*/ 6644989 w 8642350"/>
              <a:gd name="connsiteY3" fmla="*/ 3455787 h 3455787"/>
              <a:gd name="connsiteX4" fmla="*/ 0 w 8642350"/>
              <a:gd name="connsiteY4" fmla="*/ 3455775 h 3455787"/>
              <a:gd name="connsiteX5" fmla="*/ 0 w 8642350"/>
              <a:gd name="connsiteY5" fmla="*/ 0 h 3455787"/>
              <a:gd name="connsiteX0" fmla="*/ 0 w 8642350"/>
              <a:gd name="connsiteY0" fmla="*/ 0 h 3455787"/>
              <a:gd name="connsiteX1" fmla="*/ 8642350 w 8642350"/>
              <a:gd name="connsiteY1" fmla="*/ 0 h 3455787"/>
              <a:gd name="connsiteX2" fmla="*/ 8642350 w 8642350"/>
              <a:gd name="connsiteY2" fmla="*/ 2754506 h 3455787"/>
              <a:gd name="connsiteX3" fmla="*/ 6644989 w 8642350"/>
              <a:gd name="connsiteY3" fmla="*/ 3455787 h 3455787"/>
              <a:gd name="connsiteX4" fmla="*/ 0 w 8642350"/>
              <a:gd name="connsiteY4" fmla="*/ 3455775 h 3455787"/>
              <a:gd name="connsiteX5" fmla="*/ 0 w 8642350"/>
              <a:gd name="connsiteY5" fmla="*/ 0 h 3455787"/>
              <a:gd name="connsiteX0" fmla="*/ 0 w 8642350"/>
              <a:gd name="connsiteY0" fmla="*/ 0 h 3455787"/>
              <a:gd name="connsiteX1" fmla="*/ 8642350 w 8642350"/>
              <a:gd name="connsiteY1" fmla="*/ 0 h 3455787"/>
              <a:gd name="connsiteX2" fmla="*/ 8642350 w 8642350"/>
              <a:gd name="connsiteY2" fmla="*/ 2754506 h 3455787"/>
              <a:gd name="connsiteX3" fmla="*/ 7415010 w 8642350"/>
              <a:gd name="connsiteY3" fmla="*/ 3455787 h 3455787"/>
              <a:gd name="connsiteX4" fmla="*/ 0 w 8642350"/>
              <a:gd name="connsiteY4" fmla="*/ 3455775 h 3455787"/>
              <a:gd name="connsiteX5" fmla="*/ 0 w 8642350"/>
              <a:gd name="connsiteY5" fmla="*/ 0 h 34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55787">
                <a:moveTo>
                  <a:pt x="0" y="0"/>
                </a:moveTo>
                <a:lnTo>
                  <a:pt x="8642350" y="0"/>
                </a:lnTo>
                <a:lnTo>
                  <a:pt x="8642350" y="2754506"/>
                </a:lnTo>
                <a:lnTo>
                  <a:pt x="7415010" y="3455787"/>
                </a:lnTo>
                <a:lnTo>
                  <a:pt x="0" y="3455775"/>
                </a:lnTo>
                <a:lnTo>
                  <a:pt x="0" y="0"/>
                </a:lnTo>
                <a:close/>
              </a:path>
            </a:pathLst>
          </a:custGeom>
        </p:spPr>
        <p:txBody>
          <a:bodyPr vert="horz" wrap="square" lIns="0" tIns="18000" rIns="0" bIns="0" rtlCol="0">
            <a:normAutofit/>
          </a:bodyPr>
          <a:lstStyle/>
          <a:p>
            <a:pPr lvl="0"/>
            <a:r>
              <a:rPr lang="en-GB" noProof="0" dirty="0"/>
              <a:t>First layer</a:t>
            </a:r>
          </a:p>
          <a:p>
            <a:pPr lvl="1"/>
            <a:r>
              <a:rPr lang="en-GB" noProof="0" dirty="0"/>
              <a:t>Second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 </a:t>
            </a:r>
          </a:p>
          <a:p>
            <a:pPr lvl="2"/>
            <a:r>
              <a:rPr lang="en-GB" noProof="0" dirty="0"/>
              <a:t>Third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a:t>
            </a:r>
          </a:p>
          <a:p>
            <a:pPr lvl="3"/>
            <a:r>
              <a:rPr lang="en-GB" noProof="0" dirty="0"/>
              <a:t>Fourth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a:t>
            </a:r>
          </a:p>
          <a:p>
            <a:pPr lvl="4"/>
            <a:r>
              <a:rPr lang="en-GB" noProof="0" dirty="0"/>
              <a:t>Fifth layer Sample text to show how </a:t>
            </a:r>
            <a:r>
              <a:rPr lang="en-GB" noProof="0" dirty="0" err="1"/>
              <a:t>powerpoint</a:t>
            </a:r>
            <a:r>
              <a:rPr lang="en-GB" noProof="0" dirty="0"/>
              <a:t> reacts when having more text, making additional lines </a:t>
            </a:r>
            <a:r>
              <a:rPr lang="en-GB" noProof="0" dirty="0" err="1"/>
              <a:t>neccessary</a:t>
            </a:r>
            <a:r>
              <a:rPr lang="en-GB" noProof="0" dirty="0"/>
              <a:t> and indentations.</a:t>
            </a:r>
          </a:p>
        </p:txBody>
      </p:sp>
      <p:sp>
        <p:nvSpPr>
          <p:cNvPr id="2" name="Fußzeilenplatzhalter 3">
            <a:extLst>
              <a:ext uri="{FF2B5EF4-FFF2-40B4-BE49-F238E27FC236}">
                <a16:creationId xmlns:a16="http://schemas.microsoft.com/office/drawing/2014/main" id="{08C9C685-F2AA-C80D-7132-5D308FE65D13}"/>
              </a:ext>
            </a:extLst>
          </p:cNvPr>
          <p:cNvSpPr txBox="1">
            <a:spLocks/>
          </p:cNvSpPr>
          <p:nvPr userDrawn="1"/>
        </p:nvSpPr>
        <p:spPr>
          <a:xfrm>
            <a:off x="4593751" y="6262810"/>
            <a:ext cx="3004499" cy="366183"/>
          </a:xfrm>
          <a:prstGeom prst="rect">
            <a:avLst/>
          </a:prstGeom>
        </p:spPr>
        <p:txBody>
          <a:bodyPr vert="horz" lIns="0" tIns="0" rIns="0" bIns="0" rtlCol="0" anchor="b" anchorCtr="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t>WE MAKE IT UNDONE</a:t>
            </a:r>
          </a:p>
        </p:txBody>
      </p:sp>
      <p:sp>
        <p:nvSpPr>
          <p:cNvPr id="3" name="Fußzeilenplatzhalter 3">
            <a:extLst>
              <a:ext uri="{FF2B5EF4-FFF2-40B4-BE49-F238E27FC236}">
                <a16:creationId xmlns:a16="http://schemas.microsoft.com/office/drawing/2014/main" id="{2C797EE4-383D-B5BB-A072-82D0CCF10249}"/>
              </a:ext>
            </a:extLst>
          </p:cNvPr>
          <p:cNvSpPr>
            <a:spLocks noGrp="1"/>
          </p:cNvSpPr>
          <p:nvPr>
            <p:ph type="ftr" sz="quarter" idx="3"/>
          </p:nvPr>
        </p:nvSpPr>
        <p:spPr>
          <a:xfrm>
            <a:off x="815414" y="6262810"/>
            <a:ext cx="2627033" cy="366183"/>
          </a:xfrm>
          <a:prstGeom prst="rect">
            <a:avLst/>
          </a:prstGeom>
        </p:spPr>
        <p:txBody>
          <a:bodyPr vert="horz" lIns="0" tIns="0" rIns="0" bIns="0" rtlCol="0" anchor="b" anchorCtr="0"/>
          <a:lstStyle>
            <a:lvl1pPr algn="l">
              <a:defRPr sz="1200" b="1">
                <a:solidFill>
                  <a:schemeClr val="tx1"/>
                </a:solidFill>
                <a:latin typeface="+mn-lt"/>
              </a:defRPr>
            </a:lvl1pPr>
          </a:lstStyle>
          <a:p>
            <a:endParaRPr lang="de-DE" dirty="0"/>
          </a:p>
          <a:p>
            <a:r>
              <a:rPr lang="de-DE" dirty="0"/>
              <a:t>Resilienz 2.0 </a:t>
            </a:r>
          </a:p>
        </p:txBody>
      </p:sp>
      <p:sp>
        <p:nvSpPr>
          <p:cNvPr id="4" name="Foliennummernplatzhalter 4">
            <a:extLst>
              <a:ext uri="{FF2B5EF4-FFF2-40B4-BE49-F238E27FC236}">
                <a16:creationId xmlns:a16="http://schemas.microsoft.com/office/drawing/2014/main" id="{85AFF735-0666-1F8B-7DA7-42D9300DE544}"/>
              </a:ext>
            </a:extLst>
          </p:cNvPr>
          <p:cNvSpPr>
            <a:spLocks noGrp="1"/>
          </p:cNvSpPr>
          <p:nvPr>
            <p:ph type="sldNum" sz="quarter" idx="4"/>
          </p:nvPr>
        </p:nvSpPr>
        <p:spPr>
          <a:xfrm>
            <a:off x="334434" y="6262810"/>
            <a:ext cx="480980" cy="366183"/>
          </a:xfrm>
          <a:prstGeom prst="rect">
            <a:avLst/>
          </a:prstGeom>
        </p:spPr>
        <p:txBody>
          <a:bodyPr vert="horz" lIns="0" tIns="0" rIns="0" bIns="0" rtlCol="0" anchor="b" anchorCtr="0"/>
          <a:lstStyle>
            <a:lvl1pPr algn="l">
              <a:defRPr sz="1200" b="1">
                <a:solidFill>
                  <a:schemeClr val="tx1"/>
                </a:solidFill>
                <a:latin typeface="+mn-lt"/>
              </a:defRPr>
            </a:lvl1pPr>
          </a:lstStyle>
          <a:p>
            <a:fld id="{E13484B7-2761-464F-84A2-59D9041A608F}" type="slidenum">
              <a:rPr lang="de-DE" smtClean="0"/>
              <a:pPr/>
              <a:t>‹Nr.›</a:t>
            </a:fld>
            <a:endParaRPr lang="de-DE" dirty="0"/>
          </a:p>
        </p:txBody>
      </p:sp>
    </p:spTree>
    <p:custDataLst>
      <p:tags r:id="rId29"/>
    </p:custDataLst>
    <p:extLst>
      <p:ext uri="{BB962C8B-B14F-4D97-AF65-F5344CB8AC3E}">
        <p14:creationId xmlns:p14="http://schemas.microsoft.com/office/powerpoint/2010/main" val="212970398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Lst>
  <p:hf sldNum="0" hdr="0" dt="0"/>
  <p:txStyles>
    <p:titleStyle>
      <a:lvl1pPr algn="l" defTabSz="914264" rtl="0" eaLnBrk="1" latinLnBrk="0" hangingPunct="1">
        <a:spcBef>
          <a:spcPct val="0"/>
        </a:spcBef>
        <a:buNone/>
        <a:defRPr sz="2667" b="1" kern="1200" cap="all" baseline="0">
          <a:solidFill>
            <a:schemeClr val="accent1"/>
          </a:solidFill>
          <a:latin typeface="+mj-lt"/>
          <a:ea typeface="+mj-ea"/>
          <a:cs typeface="+mj-cs"/>
        </a:defRPr>
      </a:lvl1pPr>
    </p:titleStyle>
    <p:bodyStyle>
      <a:lvl1pPr marL="241294" indent="-241294" algn="l" defTabSz="251964" rtl="0" eaLnBrk="1" latinLnBrk="0" hangingPunct="1">
        <a:spcBef>
          <a:spcPct val="20000"/>
        </a:spcBef>
        <a:buClr>
          <a:schemeClr val="accent1"/>
        </a:buClr>
        <a:buSzPct val="100000"/>
        <a:buFont typeface="Wingdings" pitchFamily="2" charset="2"/>
        <a:buChar char="§"/>
        <a:tabLst/>
        <a:defRPr sz="1867" b="0" kern="1200">
          <a:solidFill>
            <a:schemeClr val="tx1"/>
          </a:solidFill>
          <a:latin typeface="+mn-lt"/>
          <a:ea typeface="+mn-ea"/>
          <a:cs typeface="+mn-cs"/>
        </a:defRPr>
      </a:lvl1pPr>
      <a:lvl2pPr marL="251964" indent="-251964" algn="l" defTabSz="251964" rtl="0" eaLnBrk="1" latinLnBrk="0" hangingPunct="1">
        <a:spcBef>
          <a:spcPts val="200"/>
        </a:spcBef>
        <a:buClr>
          <a:schemeClr val="accent1"/>
        </a:buClr>
        <a:buFont typeface="Symbol" pitchFamily="2" charset="2"/>
        <a:buChar char="-"/>
        <a:defRPr sz="1867" kern="1200" baseline="0">
          <a:solidFill>
            <a:schemeClr val="tx1"/>
          </a:solidFill>
          <a:latin typeface="+mn-lt"/>
          <a:ea typeface="+mn-ea"/>
          <a:cs typeface="+mn-cs"/>
        </a:defRPr>
      </a:lvl2pPr>
      <a:lvl3pPr marL="503166" indent="-250788" algn="l" defTabSz="251964" rtl="0" eaLnBrk="1" latinLnBrk="0" hangingPunct="1">
        <a:spcBef>
          <a:spcPts val="10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3pPr>
      <a:lvl4pPr marL="683902" indent="-179976" algn="l" defTabSz="251964" rtl="0" eaLnBrk="1" latinLnBrk="0" hangingPunct="1">
        <a:spcBef>
          <a:spcPts val="100"/>
        </a:spcBef>
        <a:buClr>
          <a:schemeClr val="accent1"/>
        </a:buClr>
        <a:buFont typeface="Wingdings" pitchFamily="2" charset="2"/>
        <a:buChar char="§"/>
        <a:defRPr sz="1600" kern="1200" baseline="0">
          <a:solidFill>
            <a:schemeClr val="tx1"/>
          </a:solidFill>
          <a:latin typeface="+mn-lt"/>
          <a:ea typeface="+mn-ea"/>
          <a:cs typeface="+mn-cs"/>
        </a:defRPr>
      </a:lvl4pPr>
      <a:lvl5pPr marL="863872" indent="-179976" algn="l" defTabSz="251964" rtl="0" eaLnBrk="1" latinLnBrk="0" hangingPunct="1">
        <a:spcBef>
          <a:spcPts val="100"/>
        </a:spcBef>
        <a:buClr>
          <a:schemeClr val="accent1"/>
        </a:buClr>
        <a:buSzPct val="75000"/>
        <a:buFont typeface="Symbol" pitchFamily="2" charset="2"/>
        <a:buChar char="-"/>
        <a:defRPr sz="1600" kern="1200" baseline="0">
          <a:solidFill>
            <a:schemeClr val="tx1"/>
          </a:solidFill>
          <a:latin typeface="+mn-lt"/>
          <a:ea typeface="+mn-ea"/>
          <a:cs typeface="+mn-cs"/>
        </a:defRPr>
      </a:lvl5pPr>
      <a:lvl6pPr marL="2514224"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8"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22"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6" algn="l" defTabSz="914264" rtl="0" eaLnBrk="1" latinLnBrk="0" hangingPunct="1">
        <a:defRPr sz="1800" kern="1200">
          <a:solidFill>
            <a:schemeClr val="tx1"/>
          </a:solidFill>
          <a:latin typeface="+mn-lt"/>
          <a:ea typeface="+mn-ea"/>
          <a:cs typeface="+mn-cs"/>
        </a:defRPr>
      </a:lvl4pPr>
      <a:lvl5pPr marL="1828528" algn="l" defTabSz="914264" rtl="0" eaLnBrk="1" latinLnBrk="0" hangingPunct="1">
        <a:defRPr sz="1800" kern="1200">
          <a:solidFill>
            <a:schemeClr val="tx1"/>
          </a:solidFill>
          <a:latin typeface="+mn-lt"/>
          <a:ea typeface="+mn-ea"/>
          <a:cs typeface="+mn-cs"/>
        </a:defRPr>
      </a:lvl5pPr>
      <a:lvl6pPr marL="2285662" algn="l" defTabSz="914264" rtl="0" eaLnBrk="1" latinLnBrk="0" hangingPunct="1">
        <a:defRPr sz="1800" kern="1200">
          <a:solidFill>
            <a:schemeClr val="tx1"/>
          </a:solidFill>
          <a:latin typeface="+mn-lt"/>
          <a:ea typeface="+mn-ea"/>
          <a:cs typeface="+mn-cs"/>
        </a:defRPr>
      </a:lvl6pPr>
      <a:lvl7pPr marL="2742790"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17">
          <p15:clr>
            <a:srgbClr val="F26B43"/>
          </p15:clr>
        </p15:guide>
        <p15:guide id="2" pos="158">
          <p15:clr>
            <a:srgbClr val="F26B43"/>
          </p15:clr>
        </p15:guide>
        <p15:guide id="3" pos="5602">
          <p15:clr>
            <a:srgbClr val="F26B43"/>
          </p15:clr>
        </p15:guide>
        <p15:guide id="4" orient="horz" pos="622">
          <p15:clr>
            <a:srgbClr val="F26B43"/>
          </p15:clr>
        </p15:guide>
        <p15:guide id="5" orient="horz" pos="2867">
          <p15:clr>
            <a:srgbClr val="F26B43"/>
          </p15:clr>
        </p15:guide>
        <p15:guide id="6" orient="horz" pos="12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3.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4.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1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661015C1-75CE-F3E9-0091-4BD9D138B18E}"/>
              </a:ext>
            </a:extLst>
          </p:cNvPr>
          <p:cNvSpPr>
            <a:spLocks noGrp="1"/>
          </p:cNvSpPr>
          <p:nvPr>
            <p:ph type="ftr" sz="quarter" idx="3"/>
          </p:nvPr>
        </p:nvSpPr>
        <p:spPr/>
        <p:txBody>
          <a:bodyPr/>
          <a:lstStyle/>
          <a:p>
            <a:r>
              <a:rPr lang="de-DE"/>
              <a:t>Nachhaltigkeit bei BELFOR</a:t>
            </a:r>
            <a:endParaRPr lang="de-DE" dirty="0"/>
          </a:p>
        </p:txBody>
      </p:sp>
      <p:sp>
        <p:nvSpPr>
          <p:cNvPr id="3" name="Foliennummernplatzhalter 2">
            <a:extLst>
              <a:ext uri="{FF2B5EF4-FFF2-40B4-BE49-F238E27FC236}">
                <a16:creationId xmlns:a16="http://schemas.microsoft.com/office/drawing/2014/main" id="{FB0F8601-909C-0016-6BFD-B59C333E76E5}"/>
              </a:ext>
            </a:extLst>
          </p:cNvPr>
          <p:cNvSpPr>
            <a:spLocks noGrp="1"/>
          </p:cNvSpPr>
          <p:nvPr>
            <p:ph type="sldNum" sz="quarter" idx="4"/>
          </p:nvPr>
        </p:nvSpPr>
        <p:spPr/>
        <p:txBody>
          <a:bodyPr/>
          <a:lstStyle/>
          <a:p>
            <a:fld id="{E13484B7-2761-464F-84A2-59D9041A608F}" type="slidenum">
              <a:rPr lang="de-DE" smtClean="0"/>
              <a:pPr/>
              <a:t>1</a:t>
            </a:fld>
            <a:endParaRPr lang="de-DE" dirty="0"/>
          </a:p>
        </p:txBody>
      </p:sp>
    </p:spTree>
    <p:extLst>
      <p:ext uri="{BB962C8B-B14F-4D97-AF65-F5344CB8AC3E}">
        <p14:creationId xmlns:p14="http://schemas.microsoft.com/office/powerpoint/2010/main" val="2997789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rot, Karminrot, Text, Materialeigenschaft enthält.&#10;&#10;Automatisch generierte Beschreibung">
            <a:extLst>
              <a:ext uri="{FF2B5EF4-FFF2-40B4-BE49-F238E27FC236}">
                <a16:creationId xmlns:a16="http://schemas.microsoft.com/office/drawing/2014/main" id="{539CE763-E384-262B-3820-FA1F492927F4}"/>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111" r="16095" b="16205"/>
          <a:stretch/>
        </p:blipFill>
        <p:spPr>
          <a:xfrm>
            <a:off x="1" y="0"/>
            <a:ext cx="12201164" cy="6858000"/>
          </a:xfrm>
        </p:spPr>
      </p:pic>
      <p:sp>
        <p:nvSpPr>
          <p:cNvPr id="14" name="Foliennummernplatzhalter 13">
            <a:extLst>
              <a:ext uri="{FF2B5EF4-FFF2-40B4-BE49-F238E27FC236}">
                <a16:creationId xmlns:a16="http://schemas.microsoft.com/office/drawing/2014/main" id="{AB4F8077-666A-F19D-C94B-8DA05524F931}"/>
              </a:ext>
            </a:extLst>
          </p:cNvPr>
          <p:cNvSpPr>
            <a:spLocks noGrp="1"/>
          </p:cNvSpPr>
          <p:nvPr>
            <p:ph type="sldNum" sz="quarter" idx="4"/>
          </p:nvPr>
        </p:nvSpPr>
        <p:spPr/>
        <p:txBody>
          <a:bodyPr/>
          <a:lstStyle/>
          <a:p>
            <a:fld id="{E13484B7-2761-464F-84A2-59D9041A608F}" type="slidenum">
              <a:rPr lang="de-DE" smtClean="0"/>
              <a:pPr/>
              <a:t>10</a:t>
            </a:fld>
            <a:endParaRPr lang="de-DE" dirty="0"/>
          </a:p>
        </p:txBody>
      </p:sp>
      <p:sp>
        <p:nvSpPr>
          <p:cNvPr id="15" name="Fußzeilenplatzhalter 14">
            <a:extLst>
              <a:ext uri="{FF2B5EF4-FFF2-40B4-BE49-F238E27FC236}">
                <a16:creationId xmlns:a16="http://schemas.microsoft.com/office/drawing/2014/main" id="{766A3E33-6D96-6F78-8393-ADFDB28F72E9}"/>
              </a:ext>
            </a:extLst>
          </p:cNvPr>
          <p:cNvSpPr>
            <a:spLocks noGrp="1"/>
          </p:cNvSpPr>
          <p:nvPr>
            <p:ph type="ftr" sz="quarter" idx="3"/>
          </p:nvPr>
        </p:nvSpPr>
        <p:spPr/>
        <p:txBody>
          <a:bodyPr/>
          <a:lstStyle/>
          <a:p>
            <a:r>
              <a:rPr lang="de-DE"/>
              <a:t>BELFORfocus ROADSHOW</a:t>
            </a:r>
            <a:endParaRPr lang="de-DE" dirty="0"/>
          </a:p>
        </p:txBody>
      </p:sp>
      <p:sp>
        <p:nvSpPr>
          <p:cNvPr id="3" name="Titel 2">
            <a:extLst>
              <a:ext uri="{FF2B5EF4-FFF2-40B4-BE49-F238E27FC236}">
                <a16:creationId xmlns:a16="http://schemas.microsoft.com/office/drawing/2014/main" id="{7958E57E-2211-5DC5-6264-3CC4989FE0A6}"/>
              </a:ext>
            </a:extLst>
          </p:cNvPr>
          <p:cNvSpPr>
            <a:spLocks noGrp="1"/>
          </p:cNvSpPr>
          <p:nvPr>
            <p:ph type="title"/>
          </p:nvPr>
        </p:nvSpPr>
        <p:spPr/>
        <p:txBody>
          <a:bodyPr/>
          <a:lstStyle/>
          <a:p>
            <a:r>
              <a:rPr lang="de-DE" dirty="0"/>
              <a:t>DIGITALER Schadenprozess</a:t>
            </a:r>
          </a:p>
        </p:txBody>
      </p:sp>
    </p:spTree>
    <p:extLst>
      <p:ext uri="{BB962C8B-B14F-4D97-AF65-F5344CB8AC3E}">
        <p14:creationId xmlns:p14="http://schemas.microsoft.com/office/powerpoint/2010/main" val="1486700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19938-9D08-6F20-0B7F-9A44E14F0FEB}"/>
              </a:ext>
            </a:extLst>
          </p:cNvPr>
          <p:cNvSpPr>
            <a:spLocks noGrp="1"/>
          </p:cNvSpPr>
          <p:nvPr>
            <p:ph type="title"/>
          </p:nvPr>
        </p:nvSpPr>
        <p:spPr>
          <a:xfrm>
            <a:off x="334434" y="260351"/>
            <a:ext cx="11523133" cy="1056215"/>
          </a:xfrm>
        </p:spPr>
        <p:txBody>
          <a:bodyPr anchor="ctr">
            <a:normAutofit/>
          </a:bodyPr>
          <a:lstStyle/>
          <a:p>
            <a:r>
              <a:rPr lang="de-DE" dirty="0"/>
              <a:t>Der digitale </a:t>
            </a:r>
            <a:r>
              <a:rPr lang="de-DE" dirty="0" err="1"/>
              <a:t>schadenprozess</a:t>
            </a:r>
            <a:r>
              <a:rPr lang="de-DE" dirty="0"/>
              <a:t> bei </a:t>
            </a:r>
            <a:r>
              <a:rPr lang="de-DE" dirty="0" err="1"/>
              <a:t>belfor</a:t>
            </a:r>
            <a:endParaRPr lang="de-DE" dirty="0"/>
          </a:p>
        </p:txBody>
      </p:sp>
      <p:sp>
        <p:nvSpPr>
          <p:cNvPr id="4" name="Foliennummernplatzhalter 3">
            <a:extLst>
              <a:ext uri="{FF2B5EF4-FFF2-40B4-BE49-F238E27FC236}">
                <a16:creationId xmlns:a16="http://schemas.microsoft.com/office/drawing/2014/main" id="{C5535DC8-1DEF-29FA-F00E-8D38CC68E5A9}"/>
              </a:ext>
            </a:extLst>
          </p:cNvPr>
          <p:cNvSpPr>
            <a:spLocks noGrp="1"/>
          </p:cNvSpPr>
          <p:nvPr>
            <p:ph type="sldNum" sz="quarter" idx="4"/>
          </p:nvPr>
        </p:nvSpPr>
        <p:spPr>
          <a:xfrm>
            <a:off x="334434" y="6262810"/>
            <a:ext cx="480980" cy="366183"/>
          </a:xfrm>
        </p:spPr>
        <p:txBody>
          <a:bodyPr anchor="b">
            <a:normAutofit/>
          </a:bodyPr>
          <a:lstStyle/>
          <a:p>
            <a:pPr>
              <a:spcAft>
                <a:spcPts val="800"/>
              </a:spcAft>
            </a:pPr>
            <a:fld id="{E13484B7-2761-464F-84A2-59D9041A608F}" type="slidenum">
              <a:rPr lang="de-DE" smtClean="0"/>
              <a:pPr>
                <a:spcAft>
                  <a:spcPts val="800"/>
                </a:spcAft>
              </a:pPr>
              <a:t>11</a:t>
            </a:fld>
            <a:endParaRPr lang="de-DE"/>
          </a:p>
        </p:txBody>
      </p:sp>
      <p:grpSp>
        <p:nvGrpSpPr>
          <p:cNvPr id="40" name="Gruppieren 39">
            <a:extLst>
              <a:ext uri="{FF2B5EF4-FFF2-40B4-BE49-F238E27FC236}">
                <a16:creationId xmlns:a16="http://schemas.microsoft.com/office/drawing/2014/main" id="{4CC4BFAA-AA9B-E781-BFC9-95D8526334D9}"/>
              </a:ext>
            </a:extLst>
          </p:cNvPr>
          <p:cNvGrpSpPr/>
          <p:nvPr/>
        </p:nvGrpSpPr>
        <p:grpSpPr>
          <a:xfrm>
            <a:off x="815414" y="2449936"/>
            <a:ext cx="10882444" cy="1930576"/>
            <a:chOff x="0" y="2918594"/>
            <a:chExt cx="8161833" cy="1447932"/>
          </a:xfrm>
        </p:grpSpPr>
        <p:pic>
          <p:nvPicPr>
            <p:cNvPr id="37" name="Grafik 36" descr="Ein Bild, das Grafiken, Grafikdesign, Karminrot, Screenshot enthält.&#10;&#10;Automatisch generierte Beschreibung">
              <a:extLst>
                <a:ext uri="{FF2B5EF4-FFF2-40B4-BE49-F238E27FC236}">
                  <a16:creationId xmlns:a16="http://schemas.microsoft.com/office/drawing/2014/main" id="{4B58034A-C1EA-60D2-7826-40898E4AA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4597" y="2925755"/>
              <a:ext cx="907236" cy="1424978"/>
            </a:xfrm>
            <a:prstGeom prst="rect">
              <a:avLst/>
            </a:prstGeom>
          </p:spPr>
        </p:pic>
        <p:pic>
          <p:nvPicPr>
            <p:cNvPr id="38" name="Grafik 37" descr="Ein Bild, das Grafiken, Grafikdesign, Karminrot, Screenshot enthält.&#10;&#10;Automatisch generierte Beschreibung">
              <a:extLst>
                <a:ext uri="{FF2B5EF4-FFF2-40B4-BE49-F238E27FC236}">
                  <a16:creationId xmlns:a16="http://schemas.microsoft.com/office/drawing/2014/main" id="{1E4E4BBE-081C-D8F7-DEA1-47BBE4BD28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7065" y="2925993"/>
              <a:ext cx="907236" cy="1424978"/>
            </a:xfrm>
            <a:prstGeom prst="rect">
              <a:avLst/>
            </a:prstGeom>
          </p:spPr>
        </p:pic>
        <p:pic>
          <p:nvPicPr>
            <p:cNvPr id="39" name="Grafik 38" descr="Ein Bild, das Grafiken, Grafikdesign, Karminrot, Screenshot enthält.&#10;&#10;Automatisch generierte Beschreibung">
              <a:extLst>
                <a:ext uri="{FF2B5EF4-FFF2-40B4-BE49-F238E27FC236}">
                  <a16:creationId xmlns:a16="http://schemas.microsoft.com/office/drawing/2014/main" id="{C243F080-AA3F-9E9C-12C8-775C18101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9533" y="2934864"/>
              <a:ext cx="907236" cy="1424978"/>
            </a:xfrm>
            <a:prstGeom prst="rect">
              <a:avLst/>
            </a:prstGeom>
          </p:spPr>
        </p:pic>
        <p:pic>
          <p:nvPicPr>
            <p:cNvPr id="33" name="Grafik 32" descr="Ein Bild, das Grafiken, Grafikdesign, Karminrot, Screenshot enthält.&#10;&#10;Automatisch generierte Beschreibung">
              <a:extLst>
                <a:ext uri="{FF2B5EF4-FFF2-40B4-BE49-F238E27FC236}">
                  <a16:creationId xmlns:a16="http://schemas.microsoft.com/office/drawing/2014/main" id="{4BDE07B1-66EC-539F-1D5A-D01EEE30F9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8224" y="2938427"/>
              <a:ext cx="907236" cy="1424978"/>
            </a:xfrm>
            <a:prstGeom prst="rect">
              <a:avLst/>
            </a:prstGeom>
          </p:spPr>
        </p:pic>
        <p:pic>
          <p:nvPicPr>
            <p:cNvPr id="34" name="Grafik 33" descr="Ein Bild, das Grafiken, Grafikdesign, Karminrot, Screenshot enthält.&#10;&#10;Automatisch generierte Beschreibung">
              <a:extLst>
                <a:ext uri="{FF2B5EF4-FFF2-40B4-BE49-F238E27FC236}">
                  <a16:creationId xmlns:a16="http://schemas.microsoft.com/office/drawing/2014/main" id="{711101BE-9776-F1CF-5FEC-3ACC15123D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167" y="2941548"/>
              <a:ext cx="907236" cy="1424978"/>
            </a:xfrm>
            <a:prstGeom prst="rect">
              <a:avLst/>
            </a:prstGeom>
          </p:spPr>
        </p:pic>
        <p:pic>
          <p:nvPicPr>
            <p:cNvPr id="35" name="Grafik 34" descr="Ein Bild, das Grafiken, Grafikdesign, Karminrot, Screenshot enthält.&#10;&#10;Automatisch generierte Beschreibung">
              <a:extLst>
                <a:ext uri="{FF2B5EF4-FFF2-40B4-BE49-F238E27FC236}">
                  <a16:creationId xmlns:a16="http://schemas.microsoft.com/office/drawing/2014/main" id="{304AB91E-F5C0-E025-8C78-45D840BF04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2491" y="2918594"/>
              <a:ext cx="907236" cy="1424978"/>
            </a:xfrm>
            <a:prstGeom prst="rect">
              <a:avLst/>
            </a:prstGeom>
          </p:spPr>
        </p:pic>
        <p:pic>
          <p:nvPicPr>
            <p:cNvPr id="36" name="Grafik 35" descr="Ein Bild, das Grafiken, Grafikdesign, Karminrot, Screenshot enthält.&#10;&#10;Automatisch generierte Beschreibung">
              <a:extLst>
                <a:ext uri="{FF2B5EF4-FFF2-40B4-BE49-F238E27FC236}">
                  <a16:creationId xmlns:a16="http://schemas.microsoft.com/office/drawing/2014/main" id="{3181B0A8-1047-3C14-8EC4-10F5E8C6E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638" y="2925755"/>
              <a:ext cx="907236" cy="1424978"/>
            </a:xfrm>
            <a:prstGeom prst="rect">
              <a:avLst/>
            </a:prstGeom>
          </p:spPr>
        </p:pic>
        <p:pic>
          <p:nvPicPr>
            <p:cNvPr id="31" name="Grafik 30" descr="Ein Bild, das Grafiken, Grafikdesign, Karminrot, Screenshot enthält.&#10;&#10;Automatisch generierte Beschreibung">
              <a:extLst>
                <a:ext uri="{FF2B5EF4-FFF2-40B4-BE49-F238E27FC236}">
                  <a16:creationId xmlns:a16="http://schemas.microsoft.com/office/drawing/2014/main" id="{4C1EE659-CBC8-9D48-1632-B0A9B1ACA9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4873" y="2925755"/>
              <a:ext cx="907236" cy="1424978"/>
            </a:xfrm>
            <a:prstGeom prst="rect">
              <a:avLst/>
            </a:prstGeom>
          </p:spPr>
        </p:pic>
        <p:pic>
          <p:nvPicPr>
            <p:cNvPr id="32" name="Grafik 31" descr="Ein Bild, das Grafiken, Grafikdesign, Karminrot, Screenshot enthält.&#10;&#10;Automatisch generierte Beschreibung">
              <a:extLst>
                <a:ext uri="{FF2B5EF4-FFF2-40B4-BE49-F238E27FC236}">
                  <a16:creationId xmlns:a16="http://schemas.microsoft.com/office/drawing/2014/main" id="{75EC0B13-DB34-83B1-CA49-149B843E4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5795" y="2918594"/>
              <a:ext cx="907236" cy="1424978"/>
            </a:xfrm>
            <a:prstGeom prst="rect">
              <a:avLst/>
            </a:prstGeom>
          </p:spPr>
        </p:pic>
        <p:pic>
          <p:nvPicPr>
            <p:cNvPr id="30" name="Grafik 29" descr="Ein Bild, das Grafiken, Grafikdesign, Karminrot, Screenshot enthält.&#10;&#10;Automatisch generierte Beschreibung">
              <a:extLst>
                <a:ext uri="{FF2B5EF4-FFF2-40B4-BE49-F238E27FC236}">
                  <a16:creationId xmlns:a16="http://schemas.microsoft.com/office/drawing/2014/main" id="{96C89D2C-132F-A543-6461-D983186EA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357" y="2924887"/>
              <a:ext cx="907236" cy="1424978"/>
            </a:xfrm>
            <a:prstGeom prst="rect">
              <a:avLst/>
            </a:prstGeom>
          </p:spPr>
        </p:pic>
        <p:pic>
          <p:nvPicPr>
            <p:cNvPr id="29" name="Grafik 28" descr="Ein Bild, das Grafiken, Grafikdesign, Karminrot, Screenshot enthält.&#10;&#10;Automatisch generierte Beschreibung">
              <a:extLst>
                <a:ext uri="{FF2B5EF4-FFF2-40B4-BE49-F238E27FC236}">
                  <a16:creationId xmlns:a16="http://schemas.microsoft.com/office/drawing/2014/main" id="{88A91A99-9C22-CD36-C846-6D86F0C10F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25755"/>
              <a:ext cx="907236" cy="1424978"/>
            </a:xfrm>
            <a:prstGeom prst="rect">
              <a:avLst/>
            </a:prstGeom>
          </p:spPr>
        </p:pic>
      </p:grpSp>
      <p:sp>
        <p:nvSpPr>
          <p:cNvPr id="9" name="Textfeld 8">
            <a:extLst>
              <a:ext uri="{FF2B5EF4-FFF2-40B4-BE49-F238E27FC236}">
                <a16:creationId xmlns:a16="http://schemas.microsoft.com/office/drawing/2014/main" id="{BA931E91-CD1A-989D-2AA9-E3DF95EAFBFF}"/>
              </a:ext>
            </a:extLst>
          </p:cNvPr>
          <p:cNvSpPr txBox="1"/>
          <p:nvPr/>
        </p:nvSpPr>
        <p:spPr>
          <a:xfrm rot="18125472">
            <a:off x="-123244" y="3825409"/>
            <a:ext cx="2123975" cy="379656"/>
          </a:xfrm>
          <a:prstGeom prst="rect">
            <a:avLst/>
          </a:prstGeom>
          <a:noFill/>
        </p:spPr>
        <p:txBody>
          <a:bodyPr wrap="square">
            <a:spAutoFit/>
          </a:bodyPr>
          <a:lstStyle/>
          <a:p>
            <a:pPr algn="ctr"/>
            <a:r>
              <a:rPr lang="de-DE" sz="1600" dirty="0">
                <a:latin typeface="+mj-lt"/>
              </a:rPr>
              <a:t>Schadenmeldung</a:t>
            </a:r>
            <a:r>
              <a:rPr lang="de-DE" sz="1867" dirty="0">
                <a:latin typeface="+mj-lt"/>
              </a:rPr>
              <a:t> </a:t>
            </a:r>
          </a:p>
        </p:txBody>
      </p:sp>
      <p:sp>
        <p:nvSpPr>
          <p:cNvPr id="12" name="Textfeld 11">
            <a:extLst>
              <a:ext uri="{FF2B5EF4-FFF2-40B4-BE49-F238E27FC236}">
                <a16:creationId xmlns:a16="http://schemas.microsoft.com/office/drawing/2014/main" id="{6FAE704A-FAEB-10EA-689F-CD107D4CDDC3}"/>
              </a:ext>
            </a:extLst>
          </p:cNvPr>
          <p:cNvSpPr txBox="1"/>
          <p:nvPr/>
        </p:nvSpPr>
        <p:spPr>
          <a:xfrm rot="18049867">
            <a:off x="869006" y="3853331"/>
            <a:ext cx="2123975" cy="338554"/>
          </a:xfrm>
          <a:prstGeom prst="rect">
            <a:avLst/>
          </a:prstGeom>
          <a:noFill/>
        </p:spPr>
        <p:txBody>
          <a:bodyPr wrap="square">
            <a:spAutoFit/>
          </a:bodyPr>
          <a:lstStyle/>
          <a:p>
            <a:pPr algn="ctr"/>
            <a:r>
              <a:rPr lang="de-DE" sz="1600" dirty="0">
                <a:latin typeface="+mj-lt"/>
              </a:rPr>
              <a:t>Schadentracking</a:t>
            </a:r>
            <a:endParaRPr lang="de-DE" sz="1867" dirty="0">
              <a:latin typeface="+mj-lt"/>
            </a:endParaRPr>
          </a:p>
        </p:txBody>
      </p:sp>
      <p:sp>
        <p:nvSpPr>
          <p:cNvPr id="16" name="Textfeld 15">
            <a:extLst>
              <a:ext uri="{FF2B5EF4-FFF2-40B4-BE49-F238E27FC236}">
                <a16:creationId xmlns:a16="http://schemas.microsoft.com/office/drawing/2014/main" id="{3FE4D420-ACA8-6C9C-8B42-6A5D46F3B619}"/>
              </a:ext>
            </a:extLst>
          </p:cNvPr>
          <p:cNvSpPr txBox="1"/>
          <p:nvPr/>
        </p:nvSpPr>
        <p:spPr>
          <a:xfrm rot="18026004">
            <a:off x="1932994" y="3712800"/>
            <a:ext cx="2123975" cy="379656"/>
          </a:xfrm>
          <a:prstGeom prst="rect">
            <a:avLst/>
          </a:prstGeom>
          <a:noFill/>
        </p:spPr>
        <p:txBody>
          <a:bodyPr wrap="square">
            <a:spAutoFit/>
          </a:bodyPr>
          <a:lstStyle/>
          <a:p>
            <a:pPr algn="ctr"/>
            <a:r>
              <a:rPr lang="de-DE" sz="1600" dirty="0">
                <a:latin typeface="+mj-lt"/>
              </a:rPr>
              <a:t>Leckageortung</a:t>
            </a:r>
            <a:r>
              <a:rPr lang="de-DE" sz="1867" dirty="0">
                <a:latin typeface="+mj-lt"/>
              </a:rPr>
              <a:t> </a:t>
            </a:r>
          </a:p>
        </p:txBody>
      </p:sp>
      <p:sp>
        <p:nvSpPr>
          <p:cNvPr id="17" name="Textfeld 16">
            <a:extLst>
              <a:ext uri="{FF2B5EF4-FFF2-40B4-BE49-F238E27FC236}">
                <a16:creationId xmlns:a16="http://schemas.microsoft.com/office/drawing/2014/main" id="{48351ABB-ACD0-664D-B035-56A522232BF2}"/>
              </a:ext>
            </a:extLst>
          </p:cNvPr>
          <p:cNvSpPr txBox="1"/>
          <p:nvPr/>
        </p:nvSpPr>
        <p:spPr>
          <a:xfrm rot="17979408">
            <a:off x="2856747" y="3945919"/>
            <a:ext cx="2123975" cy="338554"/>
          </a:xfrm>
          <a:prstGeom prst="rect">
            <a:avLst/>
          </a:prstGeom>
          <a:noFill/>
        </p:spPr>
        <p:txBody>
          <a:bodyPr wrap="square">
            <a:spAutoFit/>
          </a:bodyPr>
          <a:lstStyle/>
          <a:p>
            <a:pPr algn="ctr"/>
            <a:r>
              <a:rPr lang="de-DE" sz="1600" dirty="0">
                <a:latin typeface="+mj-lt"/>
              </a:rPr>
              <a:t>Schadenaufnahme</a:t>
            </a:r>
            <a:endParaRPr lang="de-DE" sz="1867" dirty="0">
              <a:latin typeface="+mj-lt"/>
            </a:endParaRPr>
          </a:p>
        </p:txBody>
      </p:sp>
      <p:sp>
        <p:nvSpPr>
          <p:cNvPr id="18" name="Textfeld 17">
            <a:extLst>
              <a:ext uri="{FF2B5EF4-FFF2-40B4-BE49-F238E27FC236}">
                <a16:creationId xmlns:a16="http://schemas.microsoft.com/office/drawing/2014/main" id="{65A35C8B-3D47-543D-1501-05C5FD4FF627}"/>
              </a:ext>
            </a:extLst>
          </p:cNvPr>
          <p:cNvSpPr txBox="1"/>
          <p:nvPr/>
        </p:nvSpPr>
        <p:spPr>
          <a:xfrm rot="18036538">
            <a:off x="4078969" y="3478153"/>
            <a:ext cx="2123975" cy="379656"/>
          </a:xfrm>
          <a:prstGeom prst="rect">
            <a:avLst/>
          </a:prstGeom>
          <a:noFill/>
        </p:spPr>
        <p:txBody>
          <a:bodyPr wrap="square">
            <a:spAutoFit/>
          </a:bodyPr>
          <a:lstStyle/>
          <a:p>
            <a:pPr algn="ctr"/>
            <a:r>
              <a:rPr lang="de-DE" sz="1600" dirty="0">
                <a:latin typeface="+mj-lt"/>
              </a:rPr>
              <a:t>Angebot</a:t>
            </a:r>
            <a:r>
              <a:rPr lang="de-DE" sz="1867" dirty="0">
                <a:latin typeface="+mj-lt"/>
              </a:rPr>
              <a:t> </a:t>
            </a:r>
          </a:p>
        </p:txBody>
      </p:sp>
      <p:sp>
        <p:nvSpPr>
          <p:cNvPr id="19" name="Textfeld 18">
            <a:extLst>
              <a:ext uri="{FF2B5EF4-FFF2-40B4-BE49-F238E27FC236}">
                <a16:creationId xmlns:a16="http://schemas.microsoft.com/office/drawing/2014/main" id="{F86D209D-D15B-6A7E-7A80-F3A5A77ABE74}"/>
              </a:ext>
            </a:extLst>
          </p:cNvPr>
          <p:cNvSpPr txBox="1"/>
          <p:nvPr/>
        </p:nvSpPr>
        <p:spPr>
          <a:xfrm rot="17987794">
            <a:off x="5094854" y="3476104"/>
            <a:ext cx="2123975" cy="338554"/>
          </a:xfrm>
          <a:prstGeom prst="rect">
            <a:avLst/>
          </a:prstGeom>
          <a:noFill/>
        </p:spPr>
        <p:txBody>
          <a:bodyPr wrap="square">
            <a:spAutoFit/>
          </a:bodyPr>
          <a:lstStyle/>
          <a:p>
            <a:pPr algn="ctr"/>
            <a:r>
              <a:rPr lang="de-DE" sz="1600" dirty="0">
                <a:latin typeface="+mj-lt"/>
              </a:rPr>
              <a:t>Auftrag</a:t>
            </a:r>
            <a:endParaRPr lang="de-DE" sz="1867" dirty="0">
              <a:latin typeface="+mj-lt"/>
            </a:endParaRPr>
          </a:p>
        </p:txBody>
      </p:sp>
      <p:sp>
        <p:nvSpPr>
          <p:cNvPr id="22" name="Textfeld 21">
            <a:extLst>
              <a:ext uri="{FF2B5EF4-FFF2-40B4-BE49-F238E27FC236}">
                <a16:creationId xmlns:a16="http://schemas.microsoft.com/office/drawing/2014/main" id="{D9CCA762-A809-9E2C-D0D4-72F477D002B3}"/>
              </a:ext>
            </a:extLst>
          </p:cNvPr>
          <p:cNvSpPr txBox="1"/>
          <p:nvPr/>
        </p:nvSpPr>
        <p:spPr>
          <a:xfrm rot="17937428">
            <a:off x="6129735" y="3449761"/>
            <a:ext cx="2123975" cy="379656"/>
          </a:xfrm>
          <a:prstGeom prst="rect">
            <a:avLst/>
          </a:prstGeom>
          <a:noFill/>
        </p:spPr>
        <p:txBody>
          <a:bodyPr wrap="square">
            <a:spAutoFit/>
          </a:bodyPr>
          <a:lstStyle/>
          <a:p>
            <a:pPr algn="ctr"/>
            <a:r>
              <a:rPr lang="de-DE" sz="1600" dirty="0">
                <a:latin typeface="+mj-lt"/>
              </a:rPr>
              <a:t>Aufbau</a:t>
            </a:r>
            <a:r>
              <a:rPr lang="de-DE" sz="1867" dirty="0">
                <a:latin typeface="+mj-lt"/>
              </a:rPr>
              <a:t> </a:t>
            </a:r>
          </a:p>
        </p:txBody>
      </p:sp>
      <p:sp>
        <p:nvSpPr>
          <p:cNvPr id="23" name="Textfeld 22">
            <a:extLst>
              <a:ext uri="{FF2B5EF4-FFF2-40B4-BE49-F238E27FC236}">
                <a16:creationId xmlns:a16="http://schemas.microsoft.com/office/drawing/2014/main" id="{C53D9B46-8A0B-3901-9144-4752BA28EF74}"/>
              </a:ext>
            </a:extLst>
          </p:cNvPr>
          <p:cNvSpPr txBox="1"/>
          <p:nvPr/>
        </p:nvSpPr>
        <p:spPr>
          <a:xfrm rot="17993075">
            <a:off x="6978853" y="3616572"/>
            <a:ext cx="2123975" cy="338554"/>
          </a:xfrm>
          <a:prstGeom prst="rect">
            <a:avLst/>
          </a:prstGeom>
          <a:noFill/>
        </p:spPr>
        <p:txBody>
          <a:bodyPr wrap="square">
            <a:spAutoFit/>
          </a:bodyPr>
          <a:lstStyle/>
          <a:p>
            <a:pPr algn="ctr"/>
            <a:r>
              <a:rPr lang="de-DE" sz="1600" dirty="0">
                <a:latin typeface="+mj-lt"/>
              </a:rPr>
              <a:t>Trocknung</a:t>
            </a:r>
            <a:endParaRPr lang="de-DE" sz="1867" dirty="0">
              <a:latin typeface="+mj-lt"/>
            </a:endParaRPr>
          </a:p>
        </p:txBody>
      </p:sp>
      <p:sp>
        <p:nvSpPr>
          <p:cNvPr id="24" name="Textfeld 23">
            <a:extLst>
              <a:ext uri="{FF2B5EF4-FFF2-40B4-BE49-F238E27FC236}">
                <a16:creationId xmlns:a16="http://schemas.microsoft.com/office/drawing/2014/main" id="{45ACA0D8-D8FF-2FF6-2DF0-9BD65EB34F78}"/>
              </a:ext>
            </a:extLst>
          </p:cNvPr>
          <p:cNvSpPr txBox="1"/>
          <p:nvPr/>
        </p:nvSpPr>
        <p:spPr>
          <a:xfrm rot="18050412">
            <a:off x="8849745" y="3486933"/>
            <a:ext cx="2123975" cy="379656"/>
          </a:xfrm>
          <a:prstGeom prst="rect">
            <a:avLst/>
          </a:prstGeom>
          <a:noFill/>
        </p:spPr>
        <p:txBody>
          <a:bodyPr wrap="square">
            <a:spAutoFit/>
          </a:bodyPr>
          <a:lstStyle/>
          <a:p>
            <a:pPr algn="ctr"/>
            <a:r>
              <a:rPr lang="de-DE" sz="1600" dirty="0">
                <a:latin typeface="+mj-lt"/>
              </a:rPr>
              <a:t>Abnahme</a:t>
            </a:r>
            <a:r>
              <a:rPr lang="de-DE" sz="1867" dirty="0">
                <a:latin typeface="+mj-lt"/>
              </a:rPr>
              <a:t> </a:t>
            </a:r>
          </a:p>
        </p:txBody>
      </p:sp>
      <p:sp>
        <p:nvSpPr>
          <p:cNvPr id="25" name="Textfeld 24">
            <a:extLst>
              <a:ext uri="{FF2B5EF4-FFF2-40B4-BE49-F238E27FC236}">
                <a16:creationId xmlns:a16="http://schemas.microsoft.com/office/drawing/2014/main" id="{C00DD9EE-EF11-4F7B-BF45-F7DC0039FB50}"/>
              </a:ext>
            </a:extLst>
          </p:cNvPr>
          <p:cNvSpPr txBox="1"/>
          <p:nvPr/>
        </p:nvSpPr>
        <p:spPr>
          <a:xfrm rot="18128696">
            <a:off x="7991414" y="3485572"/>
            <a:ext cx="2123975" cy="338554"/>
          </a:xfrm>
          <a:prstGeom prst="rect">
            <a:avLst/>
          </a:prstGeom>
          <a:noFill/>
        </p:spPr>
        <p:txBody>
          <a:bodyPr wrap="square">
            <a:spAutoFit/>
          </a:bodyPr>
          <a:lstStyle/>
          <a:p>
            <a:pPr algn="ctr"/>
            <a:r>
              <a:rPr lang="de-DE" sz="1600" dirty="0">
                <a:latin typeface="+mj-lt"/>
              </a:rPr>
              <a:t>Abbau</a:t>
            </a:r>
            <a:endParaRPr lang="de-DE" sz="1867" dirty="0">
              <a:latin typeface="+mj-lt"/>
            </a:endParaRPr>
          </a:p>
        </p:txBody>
      </p:sp>
      <p:sp>
        <p:nvSpPr>
          <p:cNvPr id="26" name="Textfeld 25">
            <a:extLst>
              <a:ext uri="{FF2B5EF4-FFF2-40B4-BE49-F238E27FC236}">
                <a16:creationId xmlns:a16="http://schemas.microsoft.com/office/drawing/2014/main" id="{1F6E731C-CD4C-2E0A-9F4C-299C0674B474}"/>
              </a:ext>
            </a:extLst>
          </p:cNvPr>
          <p:cNvSpPr txBox="1"/>
          <p:nvPr/>
        </p:nvSpPr>
        <p:spPr>
          <a:xfrm rot="18015287">
            <a:off x="9751510" y="3531701"/>
            <a:ext cx="2123975" cy="379656"/>
          </a:xfrm>
          <a:prstGeom prst="rect">
            <a:avLst/>
          </a:prstGeom>
          <a:noFill/>
        </p:spPr>
        <p:txBody>
          <a:bodyPr wrap="square">
            <a:spAutoFit/>
          </a:bodyPr>
          <a:lstStyle/>
          <a:p>
            <a:pPr algn="ctr"/>
            <a:r>
              <a:rPr lang="de-DE" sz="1600" dirty="0">
                <a:latin typeface="+mj-lt"/>
              </a:rPr>
              <a:t>Rechnung</a:t>
            </a:r>
            <a:r>
              <a:rPr lang="de-DE" sz="1867" dirty="0">
                <a:latin typeface="+mj-lt"/>
              </a:rPr>
              <a:t> </a:t>
            </a:r>
          </a:p>
        </p:txBody>
      </p:sp>
    </p:spTree>
    <p:extLst>
      <p:ext uri="{BB962C8B-B14F-4D97-AF65-F5344CB8AC3E}">
        <p14:creationId xmlns:p14="http://schemas.microsoft.com/office/powerpoint/2010/main" val="543535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19938-9D08-6F20-0B7F-9A44E14F0FEB}"/>
              </a:ext>
            </a:extLst>
          </p:cNvPr>
          <p:cNvSpPr>
            <a:spLocks noGrp="1"/>
          </p:cNvSpPr>
          <p:nvPr>
            <p:ph type="title"/>
          </p:nvPr>
        </p:nvSpPr>
        <p:spPr>
          <a:xfrm>
            <a:off x="334434" y="260351"/>
            <a:ext cx="11523133" cy="1056215"/>
          </a:xfrm>
        </p:spPr>
        <p:txBody>
          <a:bodyPr anchor="ctr">
            <a:normAutofit/>
          </a:bodyPr>
          <a:lstStyle/>
          <a:p>
            <a:r>
              <a:rPr lang="de-DE" dirty="0"/>
              <a:t>Der digitale </a:t>
            </a:r>
            <a:r>
              <a:rPr lang="de-DE" dirty="0" err="1"/>
              <a:t>schadenprozess</a:t>
            </a:r>
            <a:r>
              <a:rPr lang="de-DE" dirty="0"/>
              <a:t> bei </a:t>
            </a:r>
            <a:r>
              <a:rPr lang="de-DE" dirty="0" err="1"/>
              <a:t>belfor</a:t>
            </a:r>
            <a:endParaRPr lang="de-DE" dirty="0"/>
          </a:p>
        </p:txBody>
      </p:sp>
      <p:sp>
        <p:nvSpPr>
          <p:cNvPr id="4" name="Foliennummernplatzhalter 3">
            <a:extLst>
              <a:ext uri="{FF2B5EF4-FFF2-40B4-BE49-F238E27FC236}">
                <a16:creationId xmlns:a16="http://schemas.microsoft.com/office/drawing/2014/main" id="{C5535DC8-1DEF-29FA-F00E-8D38CC68E5A9}"/>
              </a:ext>
            </a:extLst>
          </p:cNvPr>
          <p:cNvSpPr>
            <a:spLocks noGrp="1"/>
          </p:cNvSpPr>
          <p:nvPr>
            <p:ph type="sldNum" sz="quarter" idx="4"/>
          </p:nvPr>
        </p:nvSpPr>
        <p:spPr>
          <a:xfrm>
            <a:off x="334434" y="6262810"/>
            <a:ext cx="480980" cy="366183"/>
          </a:xfrm>
        </p:spPr>
        <p:txBody>
          <a:bodyPr anchor="b">
            <a:normAutofit/>
          </a:bodyPr>
          <a:lstStyle/>
          <a:p>
            <a:pPr>
              <a:spcAft>
                <a:spcPts val="800"/>
              </a:spcAft>
            </a:pPr>
            <a:fld id="{E13484B7-2761-464F-84A2-59D9041A608F}" type="slidenum">
              <a:rPr lang="de-DE" smtClean="0"/>
              <a:pPr>
                <a:spcAft>
                  <a:spcPts val="800"/>
                </a:spcAft>
              </a:pPr>
              <a:t>12</a:t>
            </a:fld>
            <a:endParaRPr lang="de-DE"/>
          </a:p>
        </p:txBody>
      </p:sp>
      <p:pic>
        <p:nvPicPr>
          <p:cNvPr id="29" name="Grafik 28" descr="Ein Bild, das Grafiken, Grafikdesign, Karminrot, Screenshot enthält.&#10;&#10;Automatisch generierte Beschreibung">
            <a:extLst>
              <a:ext uri="{FF2B5EF4-FFF2-40B4-BE49-F238E27FC236}">
                <a16:creationId xmlns:a16="http://schemas.microsoft.com/office/drawing/2014/main" id="{88A91A99-9C22-CD36-C846-6D86F0C10F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669" y="1232568"/>
            <a:ext cx="3004232" cy="4718689"/>
          </a:xfrm>
          <a:prstGeom prst="rect">
            <a:avLst/>
          </a:prstGeom>
        </p:spPr>
      </p:pic>
      <p:sp>
        <p:nvSpPr>
          <p:cNvPr id="9" name="Textfeld 8">
            <a:extLst>
              <a:ext uri="{FF2B5EF4-FFF2-40B4-BE49-F238E27FC236}">
                <a16:creationId xmlns:a16="http://schemas.microsoft.com/office/drawing/2014/main" id="{BA931E91-CD1A-989D-2AA9-E3DF95EAFBFF}"/>
              </a:ext>
            </a:extLst>
          </p:cNvPr>
          <p:cNvSpPr txBox="1"/>
          <p:nvPr/>
        </p:nvSpPr>
        <p:spPr>
          <a:xfrm>
            <a:off x="799278" y="3297245"/>
            <a:ext cx="5275015" cy="461665"/>
          </a:xfrm>
          <a:prstGeom prst="rect">
            <a:avLst/>
          </a:prstGeom>
          <a:noFill/>
        </p:spPr>
        <p:txBody>
          <a:bodyPr wrap="square">
            <a:spAutoFit/>
          </a:bodyPr>
          <a:lstStyle/>
          <a:p>
            <a:r>
              <a:rPr lang="de-DE" sz="2400" dirty="0">
                <a:latin typeface="+mj-lt"/>
              </a:rPr>
              <a:t>Schadenmeldung </a:t>
            </a:r>
          </a:p>
        </p:txBody>
      </p:sp>
      <p:pic>
        <p:nvPicPr>
          <p:cNvPr id="6" name="Grafik 5" descr="Ein Bild, das Text, Karte Menü, Screenshot enthält.&#10;&#10;Automatisch generierte Beschreibung">
            <a:extLst>
              <a:ext uri="{FF2B5EF4-FFF2-40B4-BE49-F238E27FC236}">
                <a16:creationId xmlns:a16="http://schemas.microsoft.com/office/drawing/2014/main" id="{7498FB59-8A2A-4FB3-EDBC-ECDC4F5BDF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266279"/>
            <a:ext cx="3250000" cy="4554372"/>
          </a:xfrm>
          <a:prstGeom prst="rect">
            <a:avLst/>
          </a:prstGeom>
        </p:spPr>
      </p:pic>
    </p:spTree>
    <p:extLst>
      <p:ext uri="{BB962C8B-B14F-4D97-AF65-F5344CB8AC3E}">
        <p14:creationId xmlns:p14="http://schemas.microsoft.com/office/powerpoint/2010/main" val="1345673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19938-9D08-6F20-0B7F-9A44E14F0FEB}"/>
              </a:ext>
            </a:extLst>
          </p:cNvPr>
          <p:cNvSpPr>
            <a:spLocks noGrp="1"/>
          </p:cNvSpPr>
          <p:nvPr>
            <p:ph type="title"/>
          </p:nvPr>
        </p:nvSpPr>
        <p:spPr>
          <a:xfrm>
            <a:off x="334434" y="260351"/>
            <a:ext cx="11523133" cy="1056215"/>
          </a:xfrm>
        </p:spPr>
        <p:txBody>
          <a:bodyPr anchor="ctr">
            <a:normAutofit/>
          </a:bodyPr>
          <a:lstStyle/>
          <a:p>
            <a:r>
              <a:rPr lang="de-DE" dirty="0"/>
              <a:t>Der digitale </a:t>
            </a:r>
            <a:r>
              <a:rPr lang="de-DE" dirty="0" err="1"/>
              <a:t>schadenprozess</a:t>
            </a:r>
            <a:r>
              <a:rPr lang="de-DE" dirty="0"/>
              <a:t> bei </a:t>
            </a:r>
            <a:r>
              <a:rPr lang="de-DE" dirty="0" err="1"/>
              <a:t>belfor</a:t>
            </a:r>
            <a:endParaRPr lang="de-DE" dirty="0"/>
          </a:p>
        </p:txBody>
      </p:sp>
      <p:sp>
        <p:nvSpPr>
          <p:cNvPr id="4" name="Foliennummernplatzhalter 3">
            <a:extLst>
              <a:ext uri="{FF2B5EF4-FFF2-40B4-BE49-F238E27FC236}">
                <a16:creationId xmlns:a16="http://schemas.microsoft.com/office/drawing/2014/main" id="{C5535DC8-1DEF-29FA-F00E-8D38CC68E5A9}"/>
              </a:ext>
            </a:extLst>
          </p:cNvPr>
          <p:cNvSpPr>
            <a:spLocks noGrp="1"/>
          </p:cNvSpPr>
          <p:nvPr>
            <p:ph type="sldNum" sz="quarter" idx="4"/>
          </p:nvPr>
        </p:nvSpPr>
        <p:spPr>
          <a:xfrm>
            <a:off x="334434" y="6262810"/>
            <a:ext cx="480980" cy="366183"/>
          </a:xfrm>
        </p:spPr>
        <p:txBody>
          <a:bodyPr anchor="b">
            <a:normAutofit/>
          </a:bodyPr>
          <a:lstStyle/>
          <a:p>
            <a:pPr>
              <a:spcAft>
                <a:spcPts val="800"/>
              </a:spcAft>
            </a:pPr>
            <a:fld id="{E13484B7-2761-464F-84A2-59D9041A608F}" type="slidenum">
              <a:rPr lang="de-DE" smtClean="0"/>
              <a:pPr>
                <a:spcAft>
                  <a:spcPts val="800"/>
                </a:spcAft>
              </a:pPr>
              <a:t>13</a:t>
            </a:fld>
            <a:endParaRPr lang="de-DE"/>
          </a:p>
        </p:txBody>
      </p:sp>
      <p:pic>
        <p:nvPicPr>
          <p:cNvPr id="29" name="Grafik 28" descr="Ein Bild, das Grafiken, Grafikdesign, Karminrot, Screenshot enthält.&#10;&#10;Automatisch generierte Beschreibung">
            <a:extLst>
              <a:ext uri="{FF2B5EF4-FFF2-40B4-BE49-F238E27FC236}">
                <a16:creationId xmlns:a16="http://schemas.microsoft.com/office/drawing/2014/main" id="{88A91A99-9C22-CD36-C846-6D86F0C10F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669" y="1232568"/>
            <a:ext cx="3004232" cy="4718689"/>
          </a:xfrm>
          <a:prstGeom prst="rect">
            <a:avLst/>
          </a:prstGeom>
        </p:spPr>
      </p:pic>
      <p:sp>
        <p:nvSpPr>
          <p:cNvPr id="9" name="Textfeld 8">
            <a:extLst>
              <a:ext uri="{FF2B5EF4-FFF2-40B4-BE49-F238E27FC236}">
                <a16:creationId xmlns:a16="http://schemas.microsoft.com/office/drawing/2014/main" id="{BA931E91-CD1A-989D-2AA9-E3DF95EAFBFF}"/>
              </a:ext>
            </a:extLst>
          </p:cNvPr>
          <p:cNvSpPr txBox="1"/>
          <p:nvPr/>
        </p:nvSpPr>
        <p:spPr>
          <a:xfrm>
            <a:off x="799278" y="3297245"/>
            <a:ext cx="5275015" cy="461665"/>
          </a:xfrm>
          <a:prstGeom prst="rect">
            <a:avLst/>
          </a:prstGeom>
          <a:noFill/>
        </p:spPr>
        <p:txBody>
          <a:bodyPr wrap="square">
            <a:spAutoFit/>
          </a:bodyPr>
          <a:lstStyle/>
          <a:p>
            <a:r>
              <a:rPr lang="de-DE" sz="2400" dirty="0">
                <a:latin typeface="+mj-lt"/>
              </a:rPr>
              <a:t>Schadentracking </a:t>
            </a:r>
          </a:p>
        </p:txBody>
      </p:sp>
      <p:pic>
        <p:nvPicPr>
          <p:cNvPr id="6" name="Grafik 5" descr="Ein Bild, das Screenshot, Gerät, Kommunikationsgerät, mobiles Gerät enthält.&#10;&#10;Automatisch generierte Beschreibung">
            <a:extLst>
              <a:ext uri="{FF2B5EF4-FFF2-40B4-BE49-F238E27FC236}">
                <a16:creationId xmlns:a16="http://schemas.microsoft.com/office/drawing/2014/main" id="{A42F5D61-562A-7E85-0C7C-AC898FF04E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0159" y="1316566"/>
            <a:ext cx="3354387" cy="4821133"/>
          </a:xfrm>
          <a:prstGeom prst="rect">
            <a:avLst/>
          </a:prstGeom>
        </p:spPr>
      </p:pic>
    </p:spTree>
    <p:extLst>
      <p:ext uri="{BB962C8B-B14F-4D97-AF65-F5344CB8AC3E}">
        <p14:creationId xmlns:p14="http://schemas.microsoft.com/office/powerpoint/2010/main" val="4156197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19938-9D08-6F20-0B7F-9A44E14F0FEB}"/>
              </a:ext>
            </a:extLst>
          </p:cNvPr>
          <p:cNvSpPr>
            <a:spLocks noGrp="1"/>
          </p:cNvSpPr>
          <p:nvPr>
            <p:ph type="title"/>
          </p:nvPr>
        </p:nvSpPr>
        <p:spPr>
          <a:xfrm>
            <a:off x="334434" y="260351"/>
            <a:ext cx="11523133" cy="1056215"/>
          </a:xfrm>
        </p:spPr>
        <p:txBody>
          <a:bodyPr anchor="ctr">
            <a:normAutofit/>
          </a:bodyPr>
          <a:lstStyle/>
          <a:p>
            <a:r>
              <a:rPr lang="de-DE" dirty="0"/>
              <a:t>Der digitale </a:t>
            </a:r>
            <a:r>
              <a:rPr lang="de-DE" dirty="0" err="1"/>
              <a:t>schadenprozess</a:t>
            </a:r>
            <a:r>
              <a:rPr lang="de-DE" dirty="0"/>
              <a:t> bei </a:t>
            </a:r>
            <a:r>
              <a:rPr lang="de-DE" dirty="0" err="1"/>
              <a:t>belfor</a:t>
            </a:r>
            <a:endParaRPr lang="de-DE" dirty="0"/>
          </a:p>
        </p:txBody>
      </p:sp>
      <p:sp>
        <p:nvSpPr>
          <p:cNvPr id="4" name="Foliennummernplatzhalter 3">
            <a:extLst>
              <a:ext uri="{FF2B5EF4-FFF2-40B4-BE49-F238E27FC236}">
                <a16:creationId xmlns:a16="http://schemas.microsoft.com/office/drawing/2014/main" id="{C5535DC8-1DEF-29FA-F00E-8D38CC68E5A9}"/>
              </a:ext>
            </a:extLst>
          </p:cNvPr>
          <p:cNvSpPr>
            <a:spLocks noGrp="1"/>
          </p:cNvSpPr>
          <p:nvPr>
            <p:ph type="sldNum" sz="quarter" idx="4"/>
          </p:nvPr>
        </p:nvSpPr>
        <p:spPr>
          <a:xfrm>
            <a:off x="334434" y="6262810"/>
            <a:ext cx="480980" cy="366183"/>
          </a:xfrm>
        </p:spPr>
        <p:txBody>
          <a:bodyPr anchor="b">
            <a:normAutofit/>
          </a:bodyPr>
          <a:lstStyle/>
          <a:p>
            <a:pPr>
              <a:spcAft>
                <a:spcPts val="800"/>
              </a:spcAft>
            </a:pPr>
            <a:fld id="{E13484B7-2761-464F-84A2-59D9041A608F}" type="slidenum">
              <a:rPr lang="de-DE" smtClean="0"/>
              <a:pPr>
                <a:spcAft>
                  <a:spcPts val="800"/>
                </a:spcAft>
              </a:pPr>
              <a:t>14</a:t>
            </a:fld>
            <a:endParaRPr lang="de-DE"/>
          </a:p>
        </p:txBody>
      </p:sp>
      <p:pic>
        <p:nvPicPr>
          <p:cNvPr id="29" name="Grafik 28" descr="Ein Bild, das Grafiken, Grafikdesign, Karminrot, Screenshot enthält.&#10;&#10;Automatisch generierte Beschreibung">
            <a:extLst>
              <a:ext uri="{FF2B5EF4-FFF2-40B4-BE49-F238E27FC236}">
                <a16:creationId xmlns:a16="http://schemas.microsoft.com/office/drawing/2014/main" id="{88A91A99-9C22-CD36-C846-6D86F0C10F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669" y="1232568"/>
            <a:ext cx="3004232" cy="4718689"/>
          </a:xfrm>
          <a:prstGeom prst="rect">
            <a:avLst/>
          </a:prstGeom>
        </p:spPr>
      </p:pic>
      <p:sp>
        <p:nvSpPr>
          <p:cNvPr id="9" name="Textfeld 8">
            <a:extLst>
              <a:ext uri="{FF2B5EF4-FFF2-40B4-BE49-F238E27FC236}">
                <a16:creationId xmlns:a16="http://schemas.microsoft.com/office/drawing/2014/main" id="{BA931E91-CD1A-989D-2AA9-E3DF95EAFBFF}"/>
              </a:ext>
            </a:extLst>
          </p:cNvPr>
          <p:cNvSpPr txBox="1"/>
          <p:nvPr/>
        </p:nvSpPr>
        <p:spPr>
          <a:xfrm>
            <a:off x="799278" y="3297245"/>
            <a:ext cx="5275015" cy="461665"/>
          </a:xfrm>
          <a:prstGeom prst="rect">
            <a:avLst/>
          </a:prstGeom>
          <a:noFill/>
        </p:spPr>
        <p:txBody>
          <a:bodyPr wrap="square">
            <a:spAutoFit/>
          </a:bodyPr>
          <a:lstStyle/>
          <a:p>
            <a:r>
              <a:rPr lang="de-DE" sz="2400" dirty="0">
                <a:latin typeface="+mj-lt"/>
              </a:rPr>
              <a:t>Leckageortung</a:t>
            </a:r>
          </a:p>
        </p:txBody>
      </p:sp>
      <p:pic>
        <p:nvPicPr>
          <p:cNvPr id="6" name="Grafik 5" descr="Ein Bild, das Farbigkeit, Screenshot, Grafikdesign, Kunst enthält.&#10;&#10;Automatisch generierte Beschreibung">
            <a:extLst>
              <a:ext uri="{FF2B5EF4-FFF2-40B4-BE49-F238E27FC236}">
                <a16:creationId xmlns:a16="http://schemas.microsoft.com/office/drawing/2014/main" id="{0467CCAB-F346-748E-2E1B-A5652AC9B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352" y="2059444"/>
            <a:ext cx="4775200" cy="3064933"/>
          </a:xfrm>
          <a:prstGeom prst="rect">
            <a:avLst/>
          </a:prstGeom>
        </p:spPr>
      </p:pic>
    </p:spTree>
    <p:extLst>
      <p:ext uri="{BB962C8B-B14F-4D97-AF65-F5344CB8AC3E}">
        <p14:creationId xmlns:p14="http://schemas.microsoft.com/office/powerpoint/2010/main" val="3238811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19938-9D08-6F20-0B7F-9A44E14F0FEB}"/>
              </a:ext>
            </a:extLst>
          </p:cNvPr>
          <p:cNvSpPr>
            <a:spLocks noGrp="1"/>
          </p:cNvSpPr>
          <p:nvPr>
            <p:ph type="title"/>
          </p:nvPr>
        </p:nvSpPr>
        <p:spPr>
          <a:xfrm>
            <a:off x="334434" y="260351"/>
            <a:ext cx="11523133" cy="1056215"/>
          </a:xfrm>
        </p:spPr>
        <p:txBody>
          <a:bodyPr anchor="ctr">
            <a:normAutofit/>
          </a:bodyPr>
          <a:lstStyle/>
          <a:p>
            <a:r>
              <a:rPr lang="de-DE" dirty="0"/>
              <a:t>Der digitale </a:t>
            </a:r>
            <a:r>
              <a:rPr lang="de-DE" dirty="0" err="1"/>
              <a:t>schadenprozess</a:t>
            </a:r>
            <a:r>
              <a:rPr lang="de-DE" dirty="0"/>
              <a:t> bei </a:t>
            </a:r>
            <a:r>
              <a:rPr lang="de-DE" dirty="0" err="1"/>
              <a:t>belfor</a:t>
            </a:r>
            <a:endParaRPr lang="de-DE" dirty="0"/>
          </a:p>
        </p:txBody>
      </p:sp>
      <p:sp>
        <p:nvSpPr>
          <p:cNvPr id="4" name="Foliennummernplatzhalter 3">
            <a:extLst>
              <a:ext uri="{FF2B5EF4-FFF2-40B4-BE49-F238E27FC236}">
                <a16:creationId xmlns:a16="http://schemas.microsoft.com/office/drawing/2014/main" id="{C5535DC8-1DEF-29FA-F00E-8D38CC68E5A9}"/>
              </a:ext>
            </a:extLst>
          </p:cNvPr>
          <p:cNvSpPr>
            <a:spLocks noGrp="1"/>
          </p:cNvSpPr>
          <p:nvPr>
            <p:ph type="sldNum" sz="quarter" idx="4"/>
          </p:nvPr>
        </p:nvSpPr>
        <p:spPr>
          <a:xfrm>
            <a:off x="334434" y="6262810"/>
            <a:ext cx="480980" cy="366183"/>
          </a:xfrm>
        </p:spPr>
        <p:txBody>
          <a:bodyPr anchor="b">
            <a:normAutofit/>
          </a:bodyPr>
          <a:lstStyle/>
          <a:p>
            <a:pPr>
              <a:spcAft>
                <a:spcPts val="800"/>
              </a:spcAft>
            </a:pPr>
            <a:fld id="{E13484B7-2761-464F-84A2-59D9041A608F}" type="slidenum">
              <a:rPr lang="de-DE" smtClean="0"/>
              <a:pPr>
                <a:spcAft>
                  <a:spcPts val="800"/>
                </a:spcAft>
              </a:pPr>
              <a:t>15</a:t>
            </a:fld>
            <a:endParaRPr lang="de-DE"/>
          </a:p>
        </p:txBody>
      </p:sp>
      <p:pic>
        <p:nvPicPr>
          <p:cNvPr id="29" name="Grafik 28" descr="Ein Bild, das Grafiken, Grafikdesign, Karminrot, Screenshot enthält.&#10;&#10;Automatisch generierte Beschreibung">
            <a:extLst>
              <a:ext uri="{FF2B5EF4-FFF2-40B4-BE49-F238E27FC236}">
                <a16:creationId xmlns:a16="http://schemas.microsoft.com/office/drawing/2014/main" id="{88A91A99-9C22-CD36-C846-6D86F0C10F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669" y="1232568"/>
            <a:ext cx="3004232" cy="4718689"/>
          </a:xfrm>
          <a:prstGeom prst="rect">
            <a:avLst/>
          </a:prstGeom>
        </p:spPr>
      </p:pic>
      <p:sp>
        <p:nvSpPr>
          <p:cNvPr id="9" name="Textfeld 8">
            <a:extLst>
              <a:ext uri="{FF2B5EF4-FFF2-40B4-BE49-F238E27FC236}">
                <a16:creationId xmlns:a16="http://schemas.microsoft.com/office/drawing/2014/main" id="{BA931E91-CD1A-989D-2AA9-E3DF95EAFBFF}"/>
              </a:ext>
            </a:extLst>
          </p:cNvPr>
          <p:cNvSpPr txBox="1"/>
          <p:nvPr/>
        </p:nvSpPr>
        <p:spPr>
          <a:xfrm>
            <a:off x="799278" y="3297245"/>
            <a:ext cx="5275015" cy="461665"/>
          </a:xfrm>
          <a:prstGeom prst="rect">
            <a:avLst/>
          </a:prstGeom>
          <a:noFill/>
        </p:spPr>
        <p:txBody>
          <a:bodyPr wrap="square">
            <a:spAutoFit/>
          </a:bodyPr>
          <a:lstStyle/>
          <a:p>
            <a:r>
              <a:rPr lang="de-DE" sz="2400" dirty="0">
                <a:latin typeface="+mj-lt"/>
              </a:rPr>
              <a:t>Schadenaufnahme</a:t>
            </a:r>
          </a:p>
        </p:txBody>
      </p:sp>
      <p:pic>
        <p:nvPicPr>
          <p:cNvPr id="6" name="Grafik 5" descr="Ein Bild, das Text, Screenshot, Rechteck, Tablet enthält.&#10;&#10;Automatisch generierte Beschreibung">
            <a:extLst>
              <a:ext uri="{FF2B5EF4-FFF2-40B4-BE49-F238E27FC236}">
                <a16:creationId xmlns:a16="http://schemas.microsoft.com/office/drawing/2014/main" id="{4BF86749-10DB-4718-2D7C-3A548120A1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1543" y="1433215"/>
            <a:ext cx="3080891" cy="4317392"/>
          </a:xfrm>
          <a:prstGeom prst="rect">
            <a:avLst/>
          </a:prstGeom>
        </p:spPr>
      </p:pic>
      <p:pic>
        <p:nvPicPr>
          <p:cNvPr id="8" name="Grafik 7" descr="Ein Bild, das Text, Screenshot, Design enthält.&#10;&#10;Automatisch generierte Beschreibung">
            <a:extLst>
              <a:ext uri="{FF2B5EF4-FFF2-40B4-BE49-F238E27FC236}">
                <a16:creationId xmlns:a16="http://schemas.microsoft.com/office/drawing/2014/main" id="{FF5E0616-1ED9-0D3D-86A9-0513529223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67" t="9580" r="5258" b="55609"/>
          <a:stretch/>
        </p:blipFill>
        <p:spPr>
          <a:xfrm>
            <a:off x="7785861" y="1276817"/>
            <a:ext cx="4234348" cy="2387296"/>
          </a:xfrm>
          <a:prstGeom prst="rect">
            <a:avLst/>
          </a:prstGeom>
          <a:ln>
            <a:solidFill>
              <a:schemeClr val="tx2"/>
            </a:solidFill>
          </a:ln>
        </p:spPr>
      </p:pic>
      <p:cxnSp>
        <p:nvCxnSpPr>
          <p:cNvPr id="11" name="Gerade Verbindung mit Pfeil 10">
            <a:extLst>
              <a:ext uri="{FF2B5EF4-FFF2-40B4-BE49-F238E27FC236}">
                <a16:creationId xmlns:a16="http://schemas.microsoft.com/office/drawing/2014/main" id="{BCB45AED-C9A2-0836-38F6-327F60DC487C}"/>
              </a:ext>
            </a:extLst>
          </p:cNvPr>
          <p:cNvCxnSpPr>
            <a:stCxn id="8" idx="1"/>
          </p:cNvCxnSpPr>
          <p:nvPr/>
        </p:nvCxnSpPr>
        <p:spPr>
          <a:xfrm flipH="1">
            <a:off x="6512135" y="2470466"/>
            <a:ext cx="1273725" cy="500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987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C8F4E71E-7D28-429F-811B-FC55A3E5296A}"/>
              </a:ext>
            </a:extLst>
          </p:cNvPr>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a:stretch/>
        </p:blipFill>
        <p:spPr>
          <a:xfrm>
            <a:off x="334434" y="1316567"/>
            <a:ext cx="11523133" cy="4751917"/>
          </a:xfrm>
          <a:noFill/>
        </p:spPr>
      </p:pic>
      <p:sp>
        <p:nvSpPr>
          <p:cNvPr id="11" name="Title 3">
            <a:extLst>
              <a:ext uri="{FF2B5EF4-FFF2-40B4-BE49-F238E27FC236}">
                <a16:creationId xmlns:a16="http://schemas.microsoft.com/office/drawing/2014/main" id="{5F3CB348-195C-4FE1-9F9F-ECE52275767E}"/>
              </a:ext>
            </a:extLst>
          </p:cNvPr>
          <p:cNvSpPr>
            <a:spLocks noGrp="1"/>
          </p:cNvSpPr>
          <p:nvPr>
            <p:ph type="title"/>
          </p:nvPr>
        </p:nvSpPr>
        <p:spPr>
          <a:xfrm>
            <a:off x="334434" y="268979"/>
            <a:ext cx="11523133" cy="864096"/>
          </a:xfrm>
        </p:spPr>
        <p:txBody>
          <a:bodyPr/>
          <a:lstStyle/>
          <a:p>
            <a:r>
              <a:rPr lang="de-DE">
                <a:solidFill>
                  <a:srgbClr val="FF0000"/>
                </a:solidFill>
              </a:rPr>
              <a:t>Suffizienz. Verhaltensänderung, z.B. im Management</a:t>
            </a:r>
            <a:br>
              <a:rPr lang="de-DE">
                <a:solidFill>
                  <a:srgbClr val="FF0000"/>
                </a:solidFill>
              </a:rPr>
            </a:br>
            <a:r>
              <a:rPr lang="de-DE">
                <a:solidFill>
                  <a:srgbClr val="FF0000"/>
                </a:solidFill>
              </a:rPr>
              <a:t>Digitale Lösungen, Virtuelle Ortsbegehung </a:t>
            </a:r>
          </a:p>
        </p:txBody>
      </p:sp>
    </p:spTree>
    <p:extLst>
      <p:ext uri="{BB962C8B-B14F-4D97-AF65-F5344CB8AC3E}">
        <p14:creationId xmlns:p14="http://schemas.microsoft.com/office/powerpoint/2010/main" val="191508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A383420-02A1-4D12-9201-A2B4AED17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5" y="1323975"/>
            <a:ext cx="4729163" cy="4735513"/>
          </a:xfrm>
          <a:prstGeom prst="rect">
            <a:avLst/>
          </a:prstGeom>
        </p:spPr>
      </p:pic>
      <p:pic>
        <p:nvPicPr>
          <p:cNvPr id="10" name="Grafik 9">
            <a:extLst>
              <a:ext uri="{FF2B5EF4-FFF2-40B4-BE49-F238E27FC236}">
                <a16:creationId xmlns:a16="http://schemas.microsoft.com/office/drawing/2014/main" id="{EEB8D172-ED15-4B58-ABAF-AB302732FE81}"/>
              </a:ext>
            </a:extLst>
          </p:cNvPr>
          <p:cNvPicPr>
            <a:picLocks noChangeAspect="1"/>
          </p:cNvPicPr>
          <p:nvPr/>
        </p:nvPicPr>
        <p:blipFill rotWithShape="1">
          <a:blip r:embed="rId4"/>
          <a:srcRect l="16926" t="11512" r="16139" b="4218"/>
          <a:stretch/>
        </p:blipFill>
        <p:spPr>
          <a:xfrm>
            <a:off x="5140325" y="1323975"/>
            <a:ext cx="6713538" cy="4735513"/>
          </a:xfrm>
          <a:prstGeom prst="rect">
            <a:avLst/>
          </a:prstGeom>
        </p:spPr>
      </p:pic>
      <p:sp>
        <p:nvSpPr>
          <p:cNvPr id="2" name="Titel 1">
            <a:extLst>
              <a:ext uri="{FF2B5EF4-FFF2-40B4-BE49-F238E27FC236}">
                <a16:creationId xmlns:a16="http://schemas.microsoft.com/office/drawing/2014/main" id="{D298EC45-D77E-47B7-9523-1495C51D0EA6}"/>
              </a:ext>
            </a:extLst>
          </p:cNvPr>
          <p:cNvSpPr>
            <a:spLocks noGrp="1"/>
          </p:cNvSpPr>
          <p:nvPr>
            <p:ph type="title"/>
          </p:nvPr>
        </p:nvSpPr>
        <p:spPr>
          <a:xfrm>
            <a:off x="334434" y="289299"/>
            <a:ext cx="11523133" cy="864096"/>
          </a:xfrm>
        </p:spPr>
        <p:txBody>
          <a:bodyPr wrap="none" anchor="t">
            <a:normAutofit/>
          </a:bodyPr>
          <a:lstStyle/>
          <a:p>
            <a:r>
              <a:rPr lang="de-DE" dirty="0"/>
              <a:t>Umwandlung in CAD</a:t>
            </a:r>
          </a:p>
        </p:txBody>
      </p:sp>
      <p:sp>
        <p:nvSpPr>
          <p:cNvPr id="3" name="Foliennummernplatzhalter 2">
            <a:extLst>
              <a:ext uri="{FF2B5EF4-FFF2-40B4-BE49-F238E27FC236}">
                <a16:creationId xmlns:a16="http://schemas.microsoft.com/office/drawing/2014/main" id="{B78C2C08-273A-4B03-9C05-5C170944E31F}"/>
              </a:ext>
            </a:extLst>
          </p:cNvPr>
          <p:cNvSpPr>
            <a:spLocks noGrp="1"/>
          </p:cNvSpPr>
          <p:nvPr>
            <p:ph type="sldNum" sz="quarter" idx="10"/>
          </p:nvPr>
        </p:nvSpPr>
        <p:spPr>
          <a:xfrm>
            <a:off x="5856027" y="6466788"/>
            <a:ext cx="480000" cy="180000"/>
          </a:xfrm>
        </p:spPr>
        <p:txBody>
          <a:bodyPr anchor="ctr">
            <a:normAutofit fontScale="40000" lnSpcReduction="20000"/>
          </a:bodyPr>
          <a:lstStyle/>
          <a:p>
            <a:pPr>
              <a:spcAft>
                <a:spcPts val="600"/>
              </a:spcAft>
            </a:pPr>
            <a:endParaRPr lang="de-DE" dirty="0"/>
          </a:p>
        </p:txBody>
      </p:sp>
    </p:spTree>
    <p:extLst>
      <p:ext uri="{BB962C8B-B14F-4D97-AF65-F5344CB8AC3E}">
        <p14:creationId xmlns:p14="http://schemas.microsoft.com/office/powerpoint/2010/main" val="386176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19938-9D08-6F20-0B7F-9A44E14F0FEB}"/>
              </a:ext>
            </a:extLst>
          </p:cNvPr>
          <p:cNvSpPr>
            <a:spLocks noGrp="1"/>
          </p:cNvSpPr>
          <p:nvPr>
            <p:ph type="title"/>
          </p:nvPr>
        </p:nvSpPr>
        <p:spPr>
          <a:xfrm>
            <a:off x="334434" y="260351"/>
            <a:ext cx="11523133" cy="1056215"/>
          </a:xfrm>
        </p:spPr>
        <p:txBody>
          <a:bodyPr anchor="ctr">
            <a:normAutofit/>
          </a:bodyPr>
          <a:lstStyle/>
          <a:p>
            <a:r>
              <a:rPr lang="de-DE" dirty="0"/>
              <a:t>Der digitale </a:t>
            </a:r>
            <a:r>
              <a:rPr lang="de-DE" dirty="0" err="1"/>
              <a:t>schadenprozess</a:t>
            </a:r>
            <a:r>
              <a:rPr lang="de-DE" dirty="0"/>
              <a:t> bei </a:t>
            </a:r>
            <a:r>
              <a:rPr lang="de-DE" dirty="0" err="1"/>
              <a:t>belfor</a:t>
            </a:r>
            <a:endParaRPr lang="de-DE" dirty="0"/>
          </a:p>
        </p:txBody>
      </p:sp>
      <p:sp>
        <p:nvSpPr>
          <p:cNvPr id="4" name="Foliennummernplatzhalter 3">
            <a:extLst>
              <a:ext uri="{FF2B5EF4-FFF2-40B4-BE49-F238E27FC236}">
                <a16:creationId xmlns:a16="http://schemas.microsoft.com/office/drawing/2014/main" id="{C5535DC8-1DEF-29FA-F00E-8D38CC68E5A9}"/>
              </a:ext>
            </a:extLst>
          </p:cNvPr>
          <p:cNvSpPr>
            <a:spLocks noGrp="1"/>
          </p:cNvSpPr>
          <p:nvPr>
            <p:ph type="sldNum" sz="quarter" idx="4"/>
          </p:nvPr>
        </p:nvSpPr>
        <p:spPr>
          <a:xfrm>
            <a:off x="334434" y="6262810"/>
            <a:ext cx="480980" cy="366183"/>
          </a:xfrm>
        </p:spPr>
        <p:txBody>
          <a:bodyPr anchor="b">
            <a:normAutofit/>
          </a:bodyPr>
          <a:lstStyle/>
          <a:p>
            <a:pPr>
              <a:spcAft>
                <a:spcPts val="800"/>
              </a:spcAft>
            </a:pPr>
            <a:fld id="{E13484B7-2761-464F-84A2-59D9041A608F}" type="slidenum">
              <a:rPr lang="de-DE" smtClean="0"/>
              <a:pPr>
                <a:spcAft>
                  <a:spcPts val="800"/>
                </a:spcAft>
              </a:pPr>
              <a:t>18</a:t>
            </a:fld>
            <a:endParaRPr lang="de-DE"/>
          </a:p>
        </p:txBody>
      </p:sp>
      <p:pic>
        <p:nvPicPr>
          <p:cNvPr id="13" name="Grafik 12">
            <a:extLst>
              <a:ext uri="{FF2B5EF4-FFF2-40B4-BE49-F238E27FC236}">
                <a16:creationId xmlns:a16="http://schemas.microsoft.com/office/drawing/2014/main" id="{70295463-B622-A459-C996-1178BDFD2318}"/>
              </a:ext>
            </a:extLst>
          </p:cNvPr>
          <p:cNvPicPr>
            <a:picLocks noChangeAspect="1"/>
          </p:cNvPicPr>
          <p:nvPr/>
        </p:nvPicPr>
        <p:blipFill>
          <a:blip r:embed="rId3"/>
          <a:stretch>
            <a:fillRect/>
          </a:stretch>
        </p:blipFill>
        <p:spPr>
          <a:xfrm>
            <a:off x="353070" y="2090812"/>
            <a:ext cx="11485859" cy="2676376"/>
          </a:xfrm>
          <a:prstGeom prst="rect">
            <a:avLst/>
          </a:prstGeom>
        </p:spPr>
      </p:pic>
      <p:sp>
        <p:nvSpPr>
          <p:cNvPr id="16" name="Rechteck 15">
            <a:extLst>
              <a:ext uri="{FF2B5EF4-FFF2-40B4-BE49-F238E27FC236}">
                <a16:creationId xmlns:a16="http://schemas.microsoft.com/office/drawing/2014/main" id="{9D1006FD-BB35-3675-9CF9-85CA9E9F938E}"/>
              </a:ext>
            </a:extLst>
          </p:cNvPr>
          <p:cNvSpPr/>
          <p:nvPr/>
        </p:nvSpPr>
        <p:spPr>
          <a:xfrm>
            <a:off x="4616605" y="1906858"/>
            <a:ext cx="3323063" cy="2943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noFill/>
              </a:ln>
              <a:solidFill>
                <a:srgbClr val="FF0000"/>
              </a:solidFill>
            </a:endParaRPr>
          </a:p>
        </p:txBody>
      </p:sp>
      <p:sp>
        <p:nvSpPr>
          <p:cNvPr id="20" name="Rechteck 19">
            <a:extLst>
              <a:ext uri="{FF2B5EF4-FFF2-40B4-BE49-F238E27FC236}">
                <a16:creationId xmlns:a16="http://schemas.microsoft.com/office/drawing/2014/main" id="{7FF5EC24-CB35-82E8-7A38-4977AFDD48E1}"/>
              </a:ext>
            </a:extLst>
          </p:cNvPr>
          <p:cNvSpPr/>
          <p:nvPr/>
        </p:nvSpPr>
        <p:spPr>
          <a:xfrm>
            <a:off x="4828477" y="1316566"/>
            <a:ext cx="6679582" cy="376911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noFill/>
              </a:ln>
              <a:solidFill>
                <a:srgbClr val="FF0000"/>
              </a:solidFill>
            </a:endParaRPr>
          </a:p>
        </p:txBody>
      </p:sp>
    </p:spTree>
    <p:extLst>
      <p:ext uri="{BB962C8B-B14F-4D97-AF65-F5344CB8AC3E}">
        <p14:creationId xmlns:p14="http://schemas.microsoft.com/office/powerpoint/2010/main" val="2159827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C54A052-5D2D-4346-B596-868BC57E80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434" y="1316568"/>
            <a:ext cx="5616551" cy="4751916"/>
          </a:xfrm>
          <a:prstGeom prst="rect">
            <a:avLst/>
          </a:prstGeom>
        </p:spPr>
      </p:pic>
      <p:sp>
        <p:nvSpPr>
          <p:cNvPr id="2" name="Foliennummernplatzhalter 1">
            <a:extLst>
              <a:ext uri="{FF2B5EF4-FFF2-40B4-BE49-F238E27FC236}">
                <a16:creationId xmlns:a16="http://schemas.microsoft.com/office/drawing/2014/main" id="{053E54BF-F892-4D44-B5ED-4A6CC8BB4CC3}"/>
              </a:ext>
            </a:extLst>
          </p:cNvPr>
          <p:cNvSpPr>
            <a:spLocks noGrp="1"/>
          </p:cNvSpPr>
          <p:nvPr>
            <p:ph type="sldNum" sz="quarter" idx="10"/>
          </p:nvPr>
        </p:nvSpPr>
        <p:spPr/>
        <p:txBody>
          <a:bodyPr anchor="ctr">
            <a:normAutofit/>
          </a:bodyPr>
          <a:lstStyle/>
          <a:p>
            <a:pPr>
              <a:spcAft>
                <a:spcPts val="600"/>
              </a:spcAft>
            </a:pPr>
            <a:fld id="{059FC275-5BAA-4D62-B4E5-354BDE96CDDB}" type="slidenum">
              <a:rPr lang="de-DE" smtClean="0"/>
              <a:pPr>
                <a:spcAft>
                  <a:spcPts val="600"/>
                </a:spcAft>
              </a:pPr>
              <a:t>19</a:t>
            </a:fld>
            <a:endParaRPr lang="de-DE"/>
          </a:p>
        </p:txBody>
      </p:sp>
      <p:pic>
        <p:nvPicPr>
          <p:cNvPr id="26" name="Bildplatzhalter 25" descr="Ein Bild, das Person, orange enthält.&#10;&#10;Automatisch generierte Beschreibung">
            <a:extLst>
              <a:ext uri="{FF2B5EF4-FFF2-40B4-BE49-F238E27FC236}">
                <a16:creationId xmlns:a16="http://schemas.microsoft.com/office/drawing/2014/main" id="{6DEC4D1B-E33F-4CC6-BD1E-99CBC9B85D9B}"/>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a:xfrm>
            <a:off x="6183313" y="3067050"/>
            <a:ext cx="5664200" cy="3001963"/>
          </a:xfrm>
        </p:spPr>
      </p:pic>
      <p:sp>
        <p:nvSpPr>
          <p:cNvPr id="4" name="Titel 3">
            <a:extLst>
              <a:ext uri="{FF2B5EF4-FFF2-40B4-BE49-F238E27FC236}">
                <a16:creationId xmlns:a16="http://schemas.microsoft.com/office/drawing/2014/main" id="{A6BADD75-BD9F-45C0-8BDE-3B693B712B2D}"/>
              </a:ext>
            </a:extLst>
          </p:cNvPr>
          <p:cNvSpPr>
            <a:spLocks noGrp="1"/>
          </p:cNvSpPr>
          <p:nvPr>
            <p:ph type="title"/>
          </p:nvPr>
        </p:nvSpPr>
        <p:spPr/>
        <p:txBody>
          <a:bodyPr wrap="none" anchor="t">
            <a:normAutofit/>
          </a:bodyPr>
          <a:lstStyle/>
          <a:p>
            <a:r>
              <a:rPr lang="de-DE" dirty="0">
                <a:solidFill>
                  <a:schemeClr val="accent1"/>
                </a:solidFill>
              </a:rPr>
              <a:t>CO², Kosten- &amp; Prozesseinsparungen durch KI gesteuerte Trocknung </a:t>
            </a:r>
          </a:p>
        </p:txBody>
      </p:sp>
      <p:pic>
        <p:nvPicPr>
          <p:cNvPr id="24" name="Bildplatzhalter 23" descr="Ein Bild, das rot, Person, stehend, Werkzeug enthält.&#10;&#10;Automatisch generierte Beschreibung">
            <a:extLst>
              <a:ext uri="{FF2B5EF4-FFF2-40B4-BE49-F238E27FC236}">
                <a16:creationId xmlns:a16="http://schemas.microsoft.com/office/drawing/2014/main" id="{541F96D9-6F87-4DC3-B94D-8C60204BAB61}"/>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xfrm>
            <a:off x="6183425" y="1343081"/>
            <a:ext cx="5664000" cy="1514411"/>
          </a:xfrm>
        </p:spPr>
      </p:pic>
    </p:spTree>
    <p:extLst>
      <p:ext uri="{BB962C8B-B14F-4D97-AF65-F5344CB8AC3E}">
        <p14:creationId xmlns:p14="http://schemas.microsoft.com/office/powerpoint/2010/main" val="115045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AC33610-DC28-71BD-80D8-7F2AA97FDE8A}"/>
              </a:ext>
            </a:extLst>
          </p:cNvPr>
          <p:cNvSpPr>
            <a:spLocks noGrp="1"/>
          </p:cNvSpPr>
          <p:nvPr>
            <p:ph type="sldNum" sz="quarter" idx="10"/>
          </p:nvPr>
        </p:nvSpPr>
        <p:spPr>
          <a:xfrm>
            <a:off x="334434" y="6262810"/>
            <a:ext cx="480980" cy="366183"/>
          </a:xfrm>
        </p:spPr>
        <p:txBody>
          <a:bodyPr anchor="b">
            <a:normAutofit/>
          </a:bodyPr>
          <a:lstStyle/>
          <a:p>
            <a:pPr>
              <a:spcAft>
                <a:spcPts val="600"/>
              </a:spcAft>
            </a:pPr>
            <a:fld id="{E13484B7-2761-464F-84A2-59D9041A608F}" type="slidenum">
              <a:rPr lang="de-DE" smtClean="0"/>
              <a:pPr>
                <a:spcAft>
                  <a:spcPts val="600"/>
                </a:spcAft>
              </a:pPr>
              <a:t>2</a:t>
            </a:fld>
            <a:endParaRPr lang="de-DE"/>
          </a:p>
        </p:txBody>
      </p:sp>
      <p:pic>
        <p:nvPicPr>
          <p:cNvPr id="17" name="Bildplatzhalter 16" descr="Ein Bild, das Menschliches Gesicht, Kleidung, Person, Lächeln enthält.&#10;&#10;Automatisch generierte Beschreibung">
            <a:extLst>
              <a:ext uri="{FF2B5EF4-FFF2-40B4-BE49-F238E27FC236}">
                <a16:creationId xmlns:a16="http://schemas.microsoft.com/office/drawing/2014/main" id="{80B55644-1BF1-7ECA-A9AE-52B095232BB6}"/>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9866" t="7222" r="13482" b="25028"/>
          <a:stretch/>
        </p:blipFill>
        <p:spPr>
          <a:xfrm>
            <a:off x="-277406" y="1728440"/>
            <a:ext cx="10817747" cy="5094575"/>
          </a:xfrm>
          <a:noFill/>
        </p:spPr>
      </p:pic>
      <p:sp>
        <p:nvSpPr>
          <p:cNvPr id="18" name="Textplatzhalter 6">
            <a:extLst>
              <a:ext uri="{FF2B5EF4-FFF2-40B4-BE49-F238E27FC236}">
                <a16:creationId xmlns:a16="http://schemas.microsoft.com/office/drawing/2014/main" id="{0772558C-ECC5-5576-CCB7-9189DB448B0F}"/>
              </a:ext>
            </a:extLst>
          </p:cNvPr>
          <p:cNvSpPr txBox="1">
            <a:spLocks/>
          </p:cNvSpPr>
          <p:nvPr/>
        </p:nvSpPr>
        <p:spPr>
          <a:xfrm>
            <a:off x="334435" y="2154840"/>
            <a:ext cx="4511371" cy="2847441"/>
          </a:xfrm>
          <a:custGeom>
            <a:avLst/>
            <a:gdLst>
              <a:gd name="connsiteX0" fmla="*/ 0 w 8642350"/>
              <a:gd name="connsiteY0" fmla="*/ 0 h 3455775"/>
              <a:gd name="connsiteX1" fmla="*/ 8642350 w 8642350"/>
              <a:gd name="connsiteY1" fmla="*/ 0 h 3455775"/>
              <a:gd name="connsiteX2" fmla="*/ 8642350 w 8642350"/>
              <a:gd name="connsiteY2" fmla="*/ 3455775 h 3455775"/>
              <a:gd name="connsiteX3" fmla="*/ 0 w 8642350"/>
              <a:gd name="connsiteY3" fmla="*/ 3455775 h 3455775"/>
              <a:gd name="connsiteX4" fmla="*/ 0 w 8642350"/>
              <a:gd name="connsiteY4" fmla="*/ 0 h 3455775"/>
              <a:gd name="connsiteX0" fmla="*/ 0 w 8642350"/>
              <a:gd name="connsiteY0" fmla="*/ 0 h 3455787"/>
              <a:gd name="connsiteX1" fmla="*/ 8642350 w 8642350"/>
              <a:gd name="connsiteY1" fmla="*/ 0 h 3455787"/>
              <a:gd name="connsiteX2" fmla="*/ 8642350 w 8642350"/>
              <a:gd name="connsiteY2" fmla="*/ 3455775 h 3455787"/>
              <a:gd name="connsiteX3" fmla="*/ 6644989 w 8642350"/>
              <a:gd name="connsiteY3" fmla="*/ 3455787 h 3455787"/>
              <a:gd name="connsiteX4" fmla="*/ 0 w 8642350"/>
              <a:gd name="connsiteY4" fmla="*/ 3455775 h 3455787"/>
              <a:gd name="connsiteX5" fmla="*/ 0 w 8642350"/>
              <a:gd name="connsiteY5" fmla="*/ 0 h 3455787"/>
              <a:gd name="connsiteX0" fmla="*/ 0 w 8642350"/>
              <a:gd name="connsiteY0" fmla="*/ 0 h 3455787"/>
              <a:gd name="connsiteX1" fmla="*/ 8642350 w 8642350"/>
              <a:gd name="connsiteY1" fmla="*/ 0 h 3455787"/>
              <a:gd name="connsiteX2" fmla="*/ 8642350 w 8642350"/>
              <a:gd name="connsiteY2" fmla="*/ 2754506 h 3455787"/>
              <a:gd name="connsiteX3" fmla="*/ 6644989 w 8642350"/>
              <a:gd name="connsiteY3" fmla="*/ 3455787 h 3455787"/>
              <a:gd name="connsiteX4" fmla="*/ 0 w 8642350"/>
              <a:gd name="connsiteY4" fmla="*/ 3455775 h 3455787"/>
              <a:gd name="connsiteX5" fmla="*/ 0 w 8642350"/>
              <a:gd name="connsiteY5" fmla="*/ 0 h 3455787"/>
              <a:gd name="connsiteX0" fmla="*/ 0 w 8642350"/>
              <a:gd name="connsiteY0" fmla="*/ 0 h 3455787"/>
              <a:gd name="connsiteX1" fmla="*/ 8642350 w 8642350"/>
              <a:gd name="connsiteY1" fmla="*/ 0 h 3455787"/>
              <a:gd name="connsiteX2" fmla="*/ 8642350 w 8642350"/>
              <a:gd name="connsiteY2" fmla="*/ 2754506 h 3455787"/>
              <a:gd name="connsiteX3" fmla="*/ 7415010 w 8642350"/>
              <a:gd name="connsiteY3" fmla="*/ 3455787 h 3455787"/>
              <a:gd name="connsiteX4" fmla="*/ 0 w 8642350"/>
              <a:gd name="connsiteY4" fmla="*/ 3455775 h 3455787"/>
              <a:gd name="connsiteX5" fmla="*/ 0 w 8642350"/>
              <a:gd name="connsiteY5" fmla="*/ 0 h 34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55787">
                <a:moveTo>
                  <a:pt x="0" y="0"/>
                </a:moveTo>
                <a:lnTo>
                  <a:pt x="8642350" y="0"/>
                </a:lnTo>
                <a:lnTo>
                  <a:pt x="8642350" y="2754506"/>
                </a:lnTo>
                <a:lnTo>
                  <a:pt x="7415010" y="3455787"/>
                </a:lnTo>
                <a:lnTo>
                  <a:pt x="0" y="3455775"/>
                </a:lnTo>
                <a:lnTo>
                  <a:pt x="0" y="0"/>
                </a:lnTo>
                <a:close/>
              </a:path>
            </a:pathLst>
          </a:custGeom>
        </p:spPr>
        <p:txBody>
          <a:bodyPr wrap="square">
            <a:normAutofit/>
          </a:bodyPr>
          <a:lstStyle>
            <a:lvl1pPr marL="241294" indent="-241294" algn="l" defTabSz="251964" rtl="0" eaLnBrk="1" latinLnBrk="0" hangingPunct="1">
              <a:spcBef>
                <a:spcPct val="20000"/>
              </a:spcBef>
              <a:buClr>
                <a:schemeClr val="accent1"/>
              </a:buClr>
              <a:buSzPct val="100000"/>
              <a:buFont typeface="Wingdings" pitchFamily="2" charset="2"/>
              <a:buChar char="§"/>
              <a:tabLst/>
              <a:defRPr sz="1867" b="0" kern="1200">
                <a:solidFill>
                  <a:schemeClr val="tx1"/>
                </a:solidFill>
                <a:latin typeface="+mn-lt"/>
                <a:ea typeface="+mn-ea"/>
                <a:cs typeface="+mn-cs"/>
              </a:defRPr>
            </a:lvl1pPr>
            <a:lvl2pPr marL="251964" indent="-251964" algn="l" defTabSz="251964" rtl="0" eaLnBrk="1" latinLnBrk="0" hangingPunct="1">
              <a:spcBef>
                <a:spcPts val="200"/>
              </a:spcBef>
              <a:buClr>
                <a:schemeClr val="accent1"/>
              </a:buClr>
              <a:buFont typeface="Symbol" pitchFamily="2" charset="2"/>
              <a:buChar char="-"/>
              <a:defRPr sz="1867" kern="1200" baseline="0">
                <a:solidFill>
                  <a:schemeClr val="tx1"/>
                </a:solidFill>
                <a:latin typeface="+mn-lt"/>
                <a:ea typeface="+mn-ea"/>
                <a:cs typeface="+mn-cs"/>
              </a:defRPr>
            </a:lvl2pPr>
            <a:lvl3pPr marL="503166" indent="-250788" algn="l" defTabSz="251964" rtl="0" eaLnBrk="1" latinLnBrk="0" hangingPunct="1">
              <a:spcBef>
                <a:spcPts val="10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3pPr>
            <a:lvl4pPr marL="683902" indent="-179976" algn="l" defTabSz="251964" rtl="0" eaLnBrk="1" latinLnBrk="0" hangingPunct="1">
              <a:spcBef>
                <a:spcPts val="100"/>
              </a:spcBef>
              <a:buClr>
                <a:schemeClr val="accent1"/>
              </a:buClr>
              <a:buFont typeface="Wingdings" pitchFamily="2" charset="2"/>
              <a:buChar char="§"/>
              <a:defRPr sz="1600" kern="1200" baseline="0">
                <a:solidFill>
                  <a:schemeClr val="tx1"/>
                </a:solidFill>
                <a:latin typeface="+mn-lt"/>
                <a:ea typeface="+mn-ea"/>
                <a:cs typeface="+mn-cs"/>
              </a:defRPr>
            </a:lvl4pPr>
            <a:lvl5pPr marL="863872" indent="-179976" algn="l" defTabSz="251964" rtl="0" eaLnBrk="1" latinLnBrk="0" hangingPunct="1">
              <a:spcBef>
                <a:spcPts val="100"/>
              </a:spcBef>
              <a:buClr>
                <a:schemeClr val="accent1"/>
              </a:buClr>
              <a:buSzPct val="75000"/>
              <a:buFont typeface="Symbol" pitchFamily="2" charset="2"/>
              <a:buChar char="-"/>
              <a:defRPr sz="1600" kern="1200" baseline="0">
                <a:solidFill>
                  <a:schemeClr val="tx1"/>
                </a:solidFill>
                <a:latin typeface="+mn-lt"/>
                <a:ea typeface="+mn-ea"/>
                <a:cs typeface="+mn-cs"/>
              </a:defRPr>
            </a:lvl5pPr>
            <a:lvl6pPr marL="2514224"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8"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22"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2000" b="1" dirty="0"/>
              <a:t>KIRSTEN KRUCHEN </a:t>
            </a:r>
          </a:p>
          <a:p>
            <a:endParaRPr lang="de-DE" sz="2000" b="1" dirty="0"/>
          </a:p>
        </p:txBody>
      </p:sp>
      <p:sp>
        <p:nvSpPr>
          <p:cNvPr id="19" name="Titel 5">
            <a:extLst>
              <a:ext uri="{FF2B5EF4-FFF2-40B4-BE49-F238E27FC236}">
                <a16:creationId xmlns:a16="http://schemas.microsoft.com/office/drawing/2014/main" id="{8C59FA32-833D-FA7A-2368-6595423C2087}"/>
              </a:ext>
            </a:extLst>
          </p:cNvPr>
          <p:cNvSpPr txBox="1">
            <a:spLocks/>
          </p:cNvSpPr>
          <p:nvPr/>
        </p:nvSpPr>
        <p:spPr>
          <a:xfrm>
            <a:off x="334434" y="68440"/>
            <a:ext cx="6939436" cy="1787280"/>
          </a:xfrm>
          <a:prstGeom prst="rect">
            <a:avLst/>
          </a:prstGeom>
        </p:spPr>
        <p:txBody>
          <a:bodyPr vert="horz" wrap="square" lIns="0" tIns="18000" rIns="0" bIns="0" rtlCol="0" anchor="b" anchorCtr="0">
            <a:normAutofit/>
          </a:bodyPr>
          <a:lstStyle>
            <a:lvl1pPr algn="l" defTabSz="914264" rtl="0" eaLnBrk="1" latinLnBrk="0" hangingPunct="1">
              <a:spcBef>
                <a:spcPct val="0"/>
              </a:spcBef>
              <a:buNone/>
              <a:defRPr sz="2667" b="1" kern="1200" cap="all" baseline="0">
                <a:solidFill>
                  <a:schemeClr val="accent1"/>
                </a:solidFill>
                <a:latin typeface="+mj-lt"/>
                <a:ea typeface="+mj-ea"/>
                <a:cs typeface="+mj-cs"/>
              </a:defRPr>
            </a:lvl1pPr>
          </a:lstStyle>
          <a:p>
            <a:r>
              <a:rPr lang="de-DE" sz="4400"/>
              <a:t>DIGITALISIERUNG</a:t>
            </a:r>
            <a:br>
              <a:rPr lang="de-DE" sz="4400"/>
            </a:br>
            <a:r>
              <a:rPr lang="de-DE" sz="4400"/>
              <a:t>Schadenmanagement</a:t>
            </a:r>
            <a:endParaRPr lang="de-DE" sz="4400" dirty="0"/>
          </a:p>
        </p:txBody>
      </p:sp>
      <p:sp>
        <p:nvSpPr>
          <p:cNvPr id="20" name="Text Placeholder 6">
            <a:extLst>
              <a:ext uri="{FF2B5EF4-FFF2-40B4-BE49-F238E27FC236}">
                <a16:creationId xmlns:a16="http://schemas.microsoft.com/office/drawing/2014/main" id="{8D578CC2-1640-5A02-7548-28AB42F00940}"/>
              </a:ext>
            </a:extLst>
          </p:cNvPr>
          <p:cNvSpPr txBox="1">
            <a:spLocks/>
          </p:cNvSpPr>
          <p:nvPr/>
        </p:nvSpPr>
        <p:spPr>
          <a:xfrm>
            <a:off x="334435" y="2521392"/>
            <a:ext cx="3674460" cy="1180689"/>
          </a:xfrm>
          <a:custGeom>
            <a:avLst/>
            <a:gdLst>
              <a:gd name="connsiteX0" fmla="*/ 0 w 8642350"/>
              <a:gd name="connsiteY0" fmla="*/ 0 h 3455775"/>
              <a:gd name="connsiteX1" fmla="*/ 8642350 w 8642350"/>
              <a:gd name="connsiteY1" fmla="*/ 0 h 3455775"/>
              <a:gd name="connsiteX2" fmla="*/ 8642350 w 8642350"/>
              <a:gd name="connsiteY2" fmla="*/ 3455775 h 3455775"/>
              <a:gd name="connsiteX3" fmla="*/ 0 w 8642350"/>
              <a:gd name="connsiteY3" fmla="*/ 3455775 h 3455775"/>
              <a:gd name="connsiteX4" fmla="*/ 0 w 8642350"/>
              <a:gd name="connsiteY4" fmla="*/ 0 h 3455775"/>
              <a:gd name="connsiteX0" fmla="*/ 0 w 8642350"/>
              <a:gd name="connsiteY0" fmla="*/ 0 h 3455787"/>
              <a:gd name="connsiteX1" fmla="*/ 8642350 w 8642350"/>
              <a:gd name="connsiteY1" fmla="*/ 0 h 3455787"/>
              <a:gd name="connsiteX2" fmla="*/ 8642350 w 8642350"/>
              <a:gd name="connsiteY2" fmla="*/ 3455775 h 3455787"/>
              <a:gd name="connsiteX3" fmla="*/ 6644989 w 8642350"/>
              <a:gd name="connsiteY3" fmla="*/ 3455787 h 3455787"/>
              <a:gd name="connsiteX4" fmla="*/ 0 w 8642350"/>
              <a:gd name="connsiteY4" fmla="*/ 3455775 h 3455787"/>
              <a:gd name="connsiteX5" fmla="*/ 0 w 8642350"/>
              <a:gd name="connsiteY5" fmla="*/ 0 h 3455787"/>
              <a:gd name="connsiteX0" fmla="*/ 0 w 8642350"/>
              <a:gd name="connsiteY0" fmla="*/ 0 h 3455787"/>
              <a:gd name="connsiteX1" fmla="*/ 8642350 w 8642350"/>
              <a:gd name="connsiteY1" fmla="*/ 0 h 3455787"/>
              <a:gd name="connsiteX2" fmla="*/ 8642350 w 8642350"/>
              <a:gd name="connsiteY2" fmla="*/ 2754506 h 3455787"/>
              <a:gd name="connsiteX3" fmla="*/ 6644989 w 8642350"/>
              <a:gd name="connsiteY3" fmla="*/ 3455787 h 3455787"/>
              <a:gd name="connsiteX4" fmla="*/ 0 w 8642350"/>
              <a:gd name="connsiteY4" fmla="*/ 3455775 h 3455787"/>
              <a:gd name="connsiteX5" fmla="*/ 0 w 8642350"/>
              <a:gd name="connsiteY5" fmla="*/ 0 h 3455787"/>
              <a:gd name="connsiteX0" fmla="*/ 0 w 8642350"/>
              <a:gd name="connsiteY0" fmla="*/ 0 h 3455787"/>
              <a:gd name="connsiteX1" fmla="*/ 8642350 w 8642350"/>
              <a:gd name="connsiteY1" fmla="*/ 0 h 3455787"/>
              <a:gd name="connsiteX2" fmla="*/ 8642350 w 8642350"/>
              <a:gd name="connsiteY2" fmla="*/ 2754506 h 3455787"/>
              <a:gd name="connsiteX3" fmla="*/ 7415010 w 8642350"/>
              <a:gd name="connsiteY3" fmla="*/ 3455787 h 3455787"/>
              <a:gd name="connsiteX4" fmla="*/ 0 w 8642350"/>
              <a:gd name="connsiteY4" fmla="*/ 3455775 h 3455787"/>
              <a:gd name="connsiteX5" fmla="*/ 0 w 8642350"/>
              <a:gd name="connsiteY5" fmla="*/ 0 h 34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55787">
                <a:moveTo>
                  <a:pt x="0" y="0"/>
                </a:moveTo>
                <a:lnTo>
                  <a:pt x="8642350" y="0"/>
                </a:lnTo>
                <a:lnTo>
                  <a:pt x="8642350" y="2754506"/>
                </a:lnTo>
                <a:lnTo>
                  <a:pt x="7415010" y="3455787"/>
                </a:lnTo>
                <a:lnTo>
                  <a:pt x="0" y="3455775"/>
                </a:lnTo>
                <a:lnTo>
                  <a:pt x="0" y="0"/>
                </a:lnTo>
                <a:close/>
              </a:path>
            </a:pathLst>
          </a:custGeom>
        </p:spPr>
        <p:txBody>
          <a:bodyPr/>
          <a:lstStyle>
            <a:lvl1pPr marL="241294" indent="-241294" algn="l" defTabSz="251964" rtl="0" eaLnBrk="1" latinLnBrk="0" hangingPunct="1">
              <a:spcBef>
                <a:spcPct val="20000"/>
              </a:spcBef>
              <a:buClr>
                <a:schemeClr val="accent1"/>
              </a:buClr>
              <a:buSzPct val="100000"/>
              <a:buFont typeface="Wingdings" pitchFamily="2" charset="2"/>
              <a:buChar char="§"/>
              <a:tabLst/>
              <a:defRPr sz="1867" b="0" kern="1200">
                <a:solidFill>
                  <a:schemeClr val="tx1"/>
                </a:solidFill>
                <a:latin typeface="+mn-lt"/>
                <a:ea typeface="+mn-ea"/>
                <a:cs typeface="+mn-cs"/>
              </a:defRPr>
            </a:lvl1pPr>
            <a:lvl2pPr marL="251964" indent="-251964" algn="l" defTabSz="251964" rtl="0" eaLnBrk="1" latinLnBrk="0" hangingPunct="1">
              <a:spcBef>
                <a:spcPts val="200"/>
              </a:spcBef>
              <a:buClr>
                <a:schemeClr val="accent1"/>
              </a:buClr>
              <a:buFont typeface="Symbol" pitchFamily="2" charset="2"/>
              <a:buChar char="-"/>
              <a:defRPr sz="1867" kern="1200" baseline="0">
                <a:solidFill>
                  <a:schemeClr val="tx1"/>
                </a:solidFill>
                <a:latin typeface="+mn-lt"/>
                <a:ea typeface="+mn-ea"/>
                <a:cs typeface="+mn-cs"/>
              </a:defRPr>
            </a:lvl2pPr>
            <a:lvl3pPr marL="503166" indent="-250788" algn="l" defTabSz="251964" rtl="0" eaLnBrk="1" latinLnBrk="0" hangingPunct="1">
              <a:spcBef>
                <a:spcPts val="100"/>
              </a:spcBef>
              <a:spcAft>
                <a:spcPts val="0"/>
              </a:spcAft>
              <a:buClr>
                <a:schemeClr val="accent1"/>
              </a:buClr>
              <a:buFont typeface="Arial" panose="020B0604020202020204" pitchFamily="34" charset="0"/>
              <a:buChar char="•"/>
              <a:defRPr sz="1600" kern="1200" baseline="0">
                <a:solidFill>
                  <a:schemeClr val="tx1"/>
                </a:solidFill>
                <a:latin typeface="+mn-lt"/>
                <a:ea typeface="+mn-ea"/>
                <a:cs typeface="+mn-cs"/>
              </a:defRPr>
            </a:lvl3pPr>
            <a:lvl4pPr marL="683902" indent="-179976" algn="l" defTabSz="251964" rtl="0" eaLnBrk="1" latinLnBrk="0" hangingPunct="1">
              <a:spcBef>
                <a:spcPts val="100"/>
              </a:spcBef>
              <a:buClr>
                <a:schemeClr val="accent1"/>
              </a:buClr>
              <a:buFont typeface="Wingdings" pitchFamily="2" charset="2"/>
              <a:buChar char="§"/>
              <a:defRPr sz="1600" kern="1200" baseline="0">
                <a:solidFill>
                  <a:schemeClr val="tx1"/>
                </a:solidFill>
                <a:latin typeface="+mn-lt"/>
                <a:ea typeface="+mn-ea"/>
                <a:cs typeface="+mn-cs"/>
              </a:defRPr>
            </a:lvl4pPr>
            <a:lvl5pPr marL="863872" indent="-179976" algn="l" defTabSz="251964" rtl="0" eaLnBrk="1" latinLnBrk="0" hangingPunct="1">
              <a:spcBef>
                <a:spcPts val="100"/>
              </a:spcBef>
              <a:buClr>
                <a:schemeClr val="accent1"/>
              </a:buClr>
              <a:buSzPct val="75000"/>
              <a:buFont typeface="Symbol" pitchFamily="2" charset="2"/>
              <a:buChar char="-"/>
              <a:defRPr sz="1600" kern="1200" baseline="0">
                <a:solidFill>
                  <a:schemeClr val="tx1"/>
                </a:solidFill>
                <a:latin typeface="+mn-lt"/>
                <a:ea typeface="+mn-ea"/>
                <a:cs typeface="+mn-cs"/>
              </a:defRPr>
            </a:lvl5pPr>
            <a:lvl6pPr marL="2514224"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8"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22" indent="-228568"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a:t>18. Juni 2024</a:t>
            </a:r>
            <a:endParaRPr lang="en-US" sz="2000" b="1" dirty="0"/>
          </a:p>
        </p:txBody>
      </p:sp>
    </p:spTree>
    <p:extLst>
      <p:ext uri="{BB962C8B-B14F-4D97-AF65-F5344CB8AC3E}">
        <p14:creationId xmlns:p14="http://schemas.microsoft.com/office/powerpoint/2010/main" val="2003541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D610A63-A0B7-4506-A02F-5338981F018F}"/>
              </a:ext>
            </a:extLst>
          </p:cNvPr>
          <p:cNvSpPr>
            <a:spLocks noGrp="1"/>
          </p:cNvSpPr>
          <p:nvPr>
            <p:ph type="sldNum" sz="quarter" idx="10"/>
          </p:nvPr>
        </p:nvSpPr>
        <p:spPr>
          <a:xfrm>
            <a:off x="5856027" y="6466788"/>
            <a:ext cx="480000" cy="180000"/>
          </a:xfrm>
          <a:prstGeom prst="rect">
            <a:avLst/>
          </a:prstGeom>
        </p:spPr>
        <p:txBody>
          <a:bodyPr vert="horz" lIns="0" tIns="0" rIns="0" bIns="0" rtlCol="0" anchor="ctr">
            <a:normAutofit/>
          </a:bodyPr>
          <a:lstStyle>
            <a:defPPr>
              <a:defRPr lang="de-DE"/>
            </a:defPPr>
            <a:lvl1pPr marL="0" algn="ct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fld id="{059FC275-5BAA-4D62-B4E5-354BDE96CDDB}" type="slidenum">
              <a:rPr lang="de-DE" smtClean="0"/>
              <a:pPr>
                <a:spcAft>
                  <a:spcPts val="800"/>
                </a:spcAft>
              </a:pPr>
              <a:t>20</a:t>
            </a:fld>
            <a:endParaRPr lang="de-DE"/>
          </a:p>
        </p:txBody>
      </p:sp>
      <p:sp>
        <p:nvSpPr>
          <p:cNvPr id="15" name="Title 3">
            <a:extLst>
              <a:ext uri="{FF2B5EF4-FFF2-40B4-BE49-F238E27FC236}">
                <a16:creationId xmlns:a16="http://schemas.microsoft.com/office/drawing/2014/main" id="{7B5BA516-6907-4AA2-830F-A5179B24E0A9}"/>
              </a:ext>
            </a:extLst>
          </p:cNvPr>
          <p:cNvSpPr>
            <a:spLocks noGrp="1"/>
          </p:cNvSpPr>
          <p:nvPr>
            <p:ph type="title"/>
          </p:nvPr>
        </p:nvSpPr>
        <p:spPr>
          <a:xfrm>
            <a:off x="334434" y="276862"/>
            <a:ext cx="11523133" cy="864096"/>
          </a:xfrm>
        </p:spPr>
        <p:txBody>
          <a:bodyPr/>
          <a:lstStyle/>
          <a:p>
            <a:r>
              <a:rPr lang="en-US" dirty="0">
                <a:solidFill>
                  <a:srgbClr val="FF0000"/>
                </a:solidFill>
              </a:rPr>
              <a:t>BELFOR </a:t>
            </a:r>
            <a:r>
              <a:rPr lang="en-US" dirty="0" err="1">
                <a:solidFill>
                  <a:srgbClr val="FF0000"/>
                </a:solidFill>
              </a:rPr>
              <a:t>DRYsmart</a:t>
            </a:r>
            <a:r>
              <a:rPr lang="en-US" dirty="0">
                <a:solidFill>
                  <a:srgbClr val="FF0000"/>
                </a:solidFill>
              </a:rPr>
              <a:t> “</a:t>
            </a:r>
            <a:r>
              <a:rPr lang="en-US" dirty="0" err="1">
                <a:solidFill>
                  <a:srgbClr val="FF0000"/>
                </a:solidFill>
              </a:rPr>
              <a:t>Autonomen</a:t>
            </a:r>
            <a:r>
              <a:rPr lang="en-US" dirty="0">
                <a:solidFill>
                  <a:srgbClr val="FF0000"/>
                </a:solidFill>
              </a:rPr>
              <a:t> </a:t>
            </a:r>
            <a:r>
              <a:rPr lang="en-US" dirty="0" err="1">
                <a:solidFill>
                  <a:srgbClr val="FF0000"/>
                </a:solidFill>
              </a:rPr>
              <a:t>Trocknung</a:t>
            </a:r>
            <a:r>
              <a:rPr lang="en-US" dirty="0">
                <a:solidFill>
                  <a:srgbClr val="FF0000"/>
                </a:solidFill>
              </a:rPr>
              <a:t>” </a:t>
            </a:r>
            <a:r>
              <a:rPr lang="en-US" dirty="0" err="1">
                <a:solidFill>
                  <a:srgbClr val="FF0000"/>
                </a:solidFill>
              </a:rPr>
              <a:t>durch</a:t>
            </a:r>
            <a:r>
              <a:rPr lang="en-US" dirty="0">
                <a:solidFill>
                  <a:srgbClr val="FF0000"/>
                </a:solidFill>
              </a:rPr>
              <a:t> AI</a:t>
            </a:r>
          </a:p>
        </p:txBody>
      </p:sp>
      <p:graphicFrame>
        <p:nvGraphicFramePr>
          <p:cNvPr id="8" name="Diagramm 7">
            <a:extLst>
              <a:ext uri="{FF2B5EF4-FFF2-40B4-BE49-F238E27FC236}">
                <a16:creationId xmlns:a16="http://schemas.microsoft.com/office/drawing/2014/main" id="{100E1804-0BC1-DE4D-8768-D14F4995E753}"/>
              </a:ext>
            </a:extLst>
          </p:cNvPr>
          <p:cNvGraphicFramePr/>
          <p:nvPr/>
        </p:nvGraphicFramePr>
        <p:xfrm>
          <a:off x="787399" y="1221897"/>
          <a:ext cx="10137256" cy="4819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Abgerundetes Rechteck 8">
            <a:extLst>
              <a:ext uri="{FF2B5EF4-FFF2-40B4-BE49-F238E27FC236}">
                <a16:creationId xmlns:a16="http://schemas.microsoft.com/office/drawing/2014/main" id="{05D6C816-847D-304F-AAAE-D6A36D21ADD4}"/>
              </a:ext>
            </a:extLst>
          </p:cNvPr>
          <p:cNvSpPr/>
          <p:nvPr/>
        </p:nvSpPr>
        <p:spPr>
          <a:xfrm>
            <a:off x="1357657" y="1479151"/>
            <a:ext cx="8693971" cy="1501116"/>
          </a:xfrm>
          <a:prstGeom prst="roundRect">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667" dirty="0">
                <a:latin typeface="Source Sans Pro" panose="020B0503030403020204" pitchFamily="34" charset="0"/>
                <a:ea typeface="Source Sans Pro" panose="020B0503030403020204" pitchFamily="34" charset="0"/>
              </a:rPr>
              <a:t>Autonome Trocknung</a:t>
            </a:r>
          </a:p>
        </p:txBody>
      </p:sp>
    </p:spTree>
    <p:extLst>
      <p:ext uri="{BB962C8B-B14F-4D97-AF65-F5344CB8AC3E}">
        <p14:creationId xmlns:p14="http://schemas.microsoft.com/office/powerpoint/2010/main" val="111707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descr="Ein Bild, das Text enthält.&#10;&#10;Automatisch generierte Beschreibung">
            <a:extLst>
              <a:ext uri="{FF2B5EF4-FFF2-40B4-BE49-F238E27FC236}">
                <a16:creationId xmlns:a16="http://schemas.microsoft.com/office/drawing/2014/main" id="{D94FF427-DB52-0D44-8860-A038C1701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288" y="5511177"/>
            <a:ext cx="631549" cy="418817"/>
          </a:xfrm>
          <a:prstGeom prst="rect">
            <a:avLst/>
          </a:prstGeom>
        </p:spPr>
      </p:pic>
      <p:sp>
        <p:nvSpPr>
          <p:cNvPr id="71" name="Abgerundetes Rechteck 70">
            <a:extLst>
              <a:ext uri="{FF2B5EF4-FFF2-40B4-BE49-F238E27FC236}">
                <a16:creationId xmlns:a16="http://schemas.microsoft.com/office/drawing/2014/main" id="{9C9BFE33-C7D0-1844-A105-0E55481242E5}"/>
              </a:ext>
            </a:extLst>
          </p:cNvPr>
          <p:cNvSpPr/>
          <p:nvPr/>
        </p:nvSpPr>
        <p:spPr>
          <a:xfrm>
            <a:off x="829581" y="5508371"/>
            <a:ext cx="2221688" cy="422296"/>
          </a:xfrm>
          <a:prstGeom prst="roundRect">
            <a:avLst/>
          </a:prstGeom>
          <a:solidFill>
            <a:schemeClr val="accent1">
              <a:hueOff val="0"/>
              <a:satOff val="0"/>
              <a:lumOff val="0"/>
              <a:alpha val="25116"/>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26" name="Grafik 25">
            <a:extLst>
              <a:ext uri="{FF2B5EF4-FFF2-40B4-BE49-F238E27FC236}">
                <a16:creationId xmlns:a16="http://schemas.microsoft.com/office/drawing/2014/main" id="{AEDBC01E-7DC4-C94A-AF7D-9C215F24F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72" y="1833306"/>
            <a:ext cx="2948771" cy="1609788"/>
          </a:xfrm>
          <a:prstGeom prst="rect">
            <a:avLst/>
          </a:prstGeom>
        </p:spPr>
      </p:pic>
      <p:sp>
        <p:nvSpPr>
          <p:cNvPr id="2" name="Foliennummernplatzhalter 1" hidden="1">
            <a:extLst>
              <a:ext uri="{FF2B5EF4-FFF2-40B4-BE49-F238E27FC236}">
                <a16:creationId xmlns:a16="http://schemas.microsoft.com/office/drawing/2014/main" id="{B4F661D3-B7DC-4DB2-8A5E-870F9548337A}"/>
              </a:ext>
            </a:extLst>
          </p:cNvPr>
          <p:cNvSpPr>
            <a:spLocks noGrp="1"/>
          </p:cNvSpPr>
          <p:nvPr>
            <p:ph type="sldNum" sz="quarter" idx="10"/>
          </p:nvPr>
        </p:nvSpPr>
        <p:spPr>
          <a:xfrm>
            <a:off x="5856027" y="6466788"/>
            <a:ext cx="480000" cy="180000"/>
          </a:xfrm>
          <a:prstGeom prst="rect">
            <a:avLst/>
          </a:prstGeom>
        </p:spPr>
        <p:txBody>
          <a:bodyPr vert="horz" lIns="0" tIns="0" rIns="0" bIns="0" rtlCol="0" anchor="ctr"/>
          <a:lstStyle>
            <a:defPPr>
              <a:defRPr lang="de-DE"/>
            </a:defPPr>
            <a:lvl1pPr marL="0" algn="ctr" defTabSz="914400" rtl="0" eaLnBrk="1" latinLnBrk="0" hangingPunct="1">
              <a:defRPr sz="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fld id="{059FC275-5BAA-4D62-B4E5-354BDE96CDDB}" type="slidenum">
              <a:rPr lang="de-DE" smtClean="0"/>
              <a:pPr>
                <a:spcAft>
                  <a:spcPts val="800"/>
                </a:spcAft>
              </a:pPr>
              <a:t>21</a:t>
            </a:fld>
            <a:endParaRPr lang="de-DE"/>
          </a:p>
        </p:txBody>
      </p:sp>
      <p:sp>
        <p:nvSpPr>
          <p:cNvPr id="4" name="Title 3">
            <a:extLst>
              <a:ext uri="{FF2B5EF4-FFF2-40B4-BE49-F238E27FC236}">
                <a16:creationId xmlns:a16="http://schemas.microsoft.com/office/drawing/2014/main" id="{E863F184-D308-A94D-8BEC-B02C1A6AB629}"/>
              </a:ext>
            </a:extLst>
          </p:cNvPr>
          <p:cNvSpPr>
            <a:spLocks noGrp="1"/>
          </p:cNvSpPr>
          <p:nvPr>
            <p:ph type="title"/>
          </p:nvPr>
        </p:nvSpPr>
        <p:spPr>
          <a:xfrm>
            <a:off x="334434" y="268979"/>
            <a:ext cx="11523133" cy="864096"/>
          </a:xfrm>
        </p:spPr>
        <p:txBody>
          <a:bodyPr/>
          <a:lstStyle/>
          <a:p>
            <a:r>
              <a:rPr lang="en-US" dirty="0" err="1"/>
              <a:t>Netzwerk</a:t>
            </a:r>
            <a:r>
              <a:rPr lang="en-US" dirty="0"/>
              <a:t> </a:t>
            </a:r>
            <a:r>
              <a:rPr lang="en-US" dirty="0" err="1"/>
              <a:t>Kommunikation</a:t>
            </a:r>
            <a:endParaRPr lang="en-US" dirty="0"/>
          </a:p>
        </p:txBody>
      </p:sp>
      <p:sp>
        <p:nvSpPr>
          <p:cNvPr id="3" name="Abgerundetes Rechteck 2">
            <a:extLst>
              <a:ext uri="{FF2B5EF4-FFF2-40B4-BE49-F238E27FC236}">
                <a16:creationId xmlns:a16="http://schemas.microsoft.com/office/drawing/2014/main" id="{F12DC138-F73B-8F41-AEC9-EAAC6D2BB09C}"/>
              </a:ext>
            </a:extLst>
          </p:cNvPr>
          <p:cNvSpPr/>
          <p:nvPr/>
        </p:nvSpPr>
        <p:spPr>
          <a:xfrm>
            <a:off x="334433" y="1133075"/>
            <a:ext cx="3079667" cy="49233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9" name="Textfeld 8">
            <a:extLst>
              <a:ext uri="{FF2B5EF4-FFF2-40B4-BE49-F238E27FC236}">
                <a16:creationId xmlns:a16="http://schemas.microsoft.com/office/drawing/2014/main" id="{761B1C88-2A6A-2849-9025-D4D0BD411BE2}"/>
              </a:ext>
            </a:extLst>
          </p:cNvPr>
          <p:cNvSpPr txBox="1"/>
          <p:nvPr/>
        </p:nvSpPr>
        <p:spPr>
          <a:xfrm>
            <a:off x="598331" y="1166692"/>
            <a:ext cx="1567543" cy="338554"/>
          </a:xfrm>
          <a:prstGeom prst="rect">
            <a:avLst/>
          </a:prstGeom>
          <a:noFill/>
        </p:spPr>
        <p:txBody>
          <a:bodyPr wrap="square" rtlCol="0">
            <a:spAutoFit/>
          </a:bodyPr>
          <a:lstStyle/>
          <a:p>
            <a:r>
              <a:rPr lang="de-DE" sz="1600" dirty="0"/>
              <a:t>Baustelle</a:t>
            </a:r>
          </a:p>
        </p:txBody>
      </p:sp>
      <p:sp>
        <p:nvSpPr>
          <p:cNvPr id="10" name="Abgerundetes Rechteck 9">
            <a:extLst>
              <a:ext uri="{FF2B5EF4-FFF2-40B4-BE49-F238E27FC236}">
                <a16:creationId xmlns:a16="http://schemas.microsoft.com/office/drawing/2014/main" id="{FC2E3F15-D119-9446-996B-98E29321CFB5}"/>
              </a:ext>
            </a:extLst>
          </p:cNvPr>
          <p:cNvSpPr/>
          <p:nvPr/>
        </p:nvSpPr>
        <p:spPr>
          <a:xfrm>
            <a:off x="532898" y="4626954"/>
            <a:ext cx="1077940" cy="283597"/>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ln w="0"/>
                <a:solidFill>
                  <a:schemeClr val="tx1"/>
                </a:solidFill>
                <a:effectLst>
                  <a:outerShdw blurRad="38100" dist="19050" dir="2700000" algn="tl" rotWithShape="0">
                    <a:schemeClr val="dk1">
                      <a:alpha val="40000"/>
                    </a:schemeClr>
                  </a:outerShdw>
                </a:effectLst>
              </a:rPr>
              <a:t>Trockner</a:t>
            </a:r>
          </a:p>
        </p:txBody>
      </p:sp>
      <p:sp>
        <p:nvSpPr>
          <p:cNvPr id="11" name="Abgerundetes Rechteck 10">
            <a:extLst>
              <a:ext uri="{FF2B5EF4-FFF2-40B4-BE49-F238E27FC236}">
                <a16:creationId xmlns:a16="http://schemas.microsoft.com/office/drawing/2014/main" id="{07B5ABD1-D16A-DD4F-8B37-0D1F5E17B28D}"/>
              </a:ext>
            </a:extLst>
          </p:cNvPr>
          <p:cNvSpPr/>
          <p:nvPr/>
        </p:nvSpPr>
        <p:spPr>
          <a:xfrm>
            <a:off x="2148581" y="4626954"/>
            <a:ext cx="1077940" cy="283597"/>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ln w="0"/>
                <a:solidFill>
                  <a:schemeClr val="tx1"/>
                </a:solidFill>
                <a:effectLst>
                  <a:outerShdw blurRad="38100" dist="19050" dir="2700000" algn="tl" rotWithShape="0">
                    <a:schemeClr val="dk1">
                      <a:alpha val="40000"/>
                    </a:schemeClr>
                  </a:outerShdw>
                </a:effectLst>
              </a:rPr>
              <a:t>Trockner</a:t>
            </a:r>
          </a:p>
        </p:txBody>
      </p:sp>
      <p:sp>
        <p:nvSpPr>
          <p:cNvPr id="12" name="Abgerundetes Rechteck 11">
            <a:extLst>
              <a:ext uri="{FF2B5EF4-FFF2-40B4-BE49-F238E27FC236}">
                <a16:creationId xmlns:a16="http://schemas.microsoft.com/office/drawing/2014/main" id="{4D69C73D-CF1E-D74A-A20A-53B2268D6678}"/>
              </a:ext>
            </a:extLst>
          </p:cNvPr>
          <p:cNvSpPr/>
          <p:nvPr/>
        </p:nvSpPr>
        <p:spPr>
          <a:xfrm>
            <a:off x="749539" y="5076523"/>
            <a:ext cx="1077940" cy="283597"/>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ln w="0"/>
                <a:solidFill>
                  <a:schemeClr val="tx1"/>
                </a:solidFill>
                <a:effectLst>
                  <a:outerShdw blurRad="38100" dist="19050" dir="2700000" algn="tl" rotWithShape="0">
                    <a:schemeClr val="dk1">
                      <a:alpha val="40000"/>
                    </a:schemeClr>
                  </a:outerShdw>
                </a:effectLst>
              </a:rPr>
              <a:t>Turbine</a:t>
            </a:r>
          </a:p>
        </p:txBody>
      </p:sp>
      <p:sp>
        <p:nvSpPr>
          <p:cNvPr id="13" name="Abgerundetes Rechteck 12">
            <a:extLst>
              <a:ext uri="{FF2B5EF4-FFF2-40B4-BE49-F238E27FC236}">
                <a16:creationId xmlns:a16="http://schemas.microsoft.com/office/drawing/2014/main" id="{B09E9995-42EB-444F-B29E-E954C2F3B296}"/>
              </a:ext>
            </a:extLst>
          </p:cNvPr>
          <p:cNvSpPr/>
          <p:nvPr/>
        </p:nvSpPr>
        <p:spPr>
          <a:xfrm>
            <a:off x="1926287" y="5076523"/>
            <a:ext cx="1077940" cy="283597"/>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33" dirty="0">
                <a:ln w="0"/>
                <a:solidFill>
                  <a:schemeClr val="tx1"/>
                </a:solidFill>
                <a:effectLst>
                  <a:outerShdw blurRad="38100" dist="19050" dir="2700000" algn="tl" rotWithShape="0">
                    <a:schemeClr val="dk1">
                      <a:alpha val="40000"/>
                    </a:schemeClr>
                  </a:outerShdw>
                </a:effectLst>
              </a:rPr>
              <a:t>Lüfter</a:t>
            </a:r>
          </a:p>
        </p:txBody>
      </p:sp>
      <p:sp>
        <p:nvSpPr>
          <p:cNvPr id="14" name="Textfeld 13">
            <a:extLst>
              <a:ext uri="{FF2B5EF4-FFF2-40B4-BE49-F238E27FC236}">
                <a16:creationId xmlns:a16="http://schemas.microsoft.com/office/drawing/2014/main" id="{C4D61B82-54FB-0441-B664-FB5EC83D2E29}"/>
              </a:ext>
            </a:extLst>
          </p:cNvPr>
          <p:cNvSpPr txBox="1"/>
          <p:nvPr/>
        </p:nvSpPr>
        <p:spPr>
          <a:xfrm>
            <a:off x="598331" y="1464509"/>
            <a:ext cx="2948771" cy="625877"/>
          </a:xfrm>
          <a:prstGeom prst="rect">
            <a:avLst/>
          </a:prstGeom>
          <a:noFill/>
        </p:spPr>
        <p:txBody>
          <a:bodyPr wrap="square" rtlCol="0">
            <a:spAutoFit/>
          </a:bodyPr>
          <a:lstStyle/>
          <a:p>
            <a:r>
              <a:rPr lang="de-DE" sz="1067" dirty="0"/>
              <a:t>BELFOR </a:t>
            </a:r>
            <a:r>
              <a:rPr lang="de-DE" sz="1067" dirty="0" err="1"/>
              <a:t>DRYsmart</a:t>
            </a:r>
            <a:r>
              <a:rPr lang="de-DE" sz="1067" dirty="0"/>
              <a:t> Box liefert Live-Daten:</a:t>
            </a:r>
          </a:p>
          <a:p>
            <a:r>
              <a:rPr lang="de-DE" sz="1067" dirty="0"/>
              <a:t>Stromverbrauch sowie Statusmeldungen!</a:t>
            </a:r>
          </a:p>
          <a:p>
            <a:endParaRPr lang="de-DE" sz="1333" dirty="0"/>
          </a:p>
        </p:txBody>
      </p:sp>
      <p:pic>
        <p:nvPicPr>
          <p:cNvPr id="7" name="Grafik 6" descr="Ein Bild, das Text enthält.&#10;&#10;Automatisch generierte Beschreibung">
            <a:extLst>
              <a:ext uri="{FF2B5EF4-FFF2-40B4-BE49-F238E27FC236}">
                <a16:creationId xmlns:a16="http://schemas.microsoft.com/office/drawing/2014/main" id="{792F5C6D-0140-604D-9B32-298892D06F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45" y="3443094"/>
            <a:ext cx="1856271" cy="1045161"/>
          </a:xfrm>
          <a:prstGeom prst="rect">
            <a:avLst/>
          </a:prstGeom>
        </p:spPr>
      </p:pic>
      <p:sp>
        <p:nvSpPr>
          <p:cNvPr id="29" name="Textfeld 28">
            <a:extLst>
              <a:ext uri="{FF2B5EF4-FFF2-40B4-BE49-F238E27FC236}">
                <a16:creationId xmlns:a16="http://schemas.microsoft.com/office/drawing/2014/main" id="{E5940C81-89C3-644F-AB15-F6972918F675}"/>
              </a:ext>
            </a:extLst>
          </p:cNvPr>
          <p:cNvSpPr txBox="1"/>
          <p:nvPr/>
        </p:nvSpPr>
        <p:spPr>
          <a:xfrm>
            <a:off x="1550227" y="5526092"/>
            <a:ext cx="1567543" cy="543675"/>
          </a:xfrm>
          <a:prstGeom prst="rect">
            <a:avLst/>
          </a:prstGeom>
          <a:noFill/>
        </p:spPr>
        <p:txBody>
          <a:bodyPr wrap="square" rtlCol="0">
            <a:spAutoFit/>
          </a:bodyPr>
          <a:lstStyle/>
          <a:p>
            <a:r>
              <a:rPr lang="de-DE" sz="800" dirty="0"/>
              <a:t>Scan der Geräte auf Baustelle mit Equipment App </a:t>
            </a:r>
          </a:p>
          <a:p>
            <a:endParaRPr lang="de-DE" sz="1333" dirty="0"/>
          </a:p>
        </p:txBody>
      </p:sp>
      <p:cxnSp>
        <p:nvCxnSpPr>
          <p:cNvPr id="34" name="Gewinkelte Verbindung 33">
            <a:extLst>
              <a:ext uri="{FF2B5EF4-FFF2-40B4-BE49-F238E27FC236}">
                <a16:creationId xmlns:a16="http://schemas.microsoft.com/office/drawing/2014/main" id="{8490FE4E-1AE5-C440-8905-A73A77802254}"/>
              </a:ext>
            </a:extLst>
          </p:cNvPr>
          <p:cNvCxnSpPr>
            <a:cxnSpLocks/>
          </p:cNvCxnSpPr>
          <p:nvPr/>
        </p:nvCxnSpPr>
        <p:spPr>
          <a:xfrm rot="10800000" flipV="1">
            <a:off x="813323" y="3947613"/>
            <a:ext cx="158268" cy="669744"/>
          </a:xfrm>
          <a:prstGeom prst="bentConnector2">
            <a:avLst/>
          </a:prstGeom>
          <a:ln w="25400" cmpd="sng"/>
        </p:spPr>
        <p:style>
          <a:lnRef idx="1">
            <a:schemeClr val="accent1"/>
          </a:lnRef>
          <a:fillRef idx="0">
            <a:schemeClr val="accent1"/>
          </a:fillRef>
          <a:effectRef idx="0">
            <a:schemeClr val="accent1"/>
          </a:effectRef>
          <a:fontRef idx="minor">
            <a:schemeClr val="tx1"/>
          </a:fontRef>
        </p:style>
      </p:cxnSp>
      <p:cxnSp>
        <p:nvCxnSpPr>
          <p:cNvPr id="36" name="Gewinkelte Verbindung 35">
            <a:extLst>
              <a:ext uri="{FF2B5EF4-FFF2-40B4-BE49-F238E27FC236}">
                <a16:creationId xmlns:a16="http://schemas.microsoft.com/office/drawing/2014/main" id="{C3F5B001-FC12-A74D-ACE8-EDB91BAD9327}"/>
              </a:ext>
            </a:extLst>
          </p:cNvPr>
          <p:cNvCxnSpPr>
            <a:cxnSpLocks/>
          </p:cNvCxnSpPr>
          <p:nvPr/>
        </p:nvCxnSpPr>
        <p:spPr>
          <a:xfrm rot="5400000">
            <a:off x="1395397" y="4636788"/>
            <a:ext cx="731055" cy="128129"/>
          </a:xfrm>
          <a:prstGeom prst="bentConnector3">
            <a:avLst>
              <a:gd name="adj1" fmla="val 50000"/>
            </a:avLst>
          </a:prstGeom>
          <a:ln w="25400" cmpd="sng"/>
        </p:spPr>
        <p:style>
          <a:lnRef idx="1">
            <a:schemeClr val="accent1"/>
          </a:lnRef>
          <a:fillRef idx="0">
            <a:schemeClr val="accent1"/>
          </a:fillRef>
          <a:effectRef idx="0">
            <a:schemeClr val="accent1"/>
          </a:effectRef>
          <a:fontRef idx="minor">
            <a:schemeClr val="tx1"/>
          </a:fontRef>
        </p:style>
      </p:cxnSp>
      <p:cxnSp>
        <p:nvCxnSpPr>
          <p:cNvPr id="42" name="Gewinkelte Verbindung 41">
            <a:extLst>
              <a:ext uri="{FF2B5EF4-FFF2-40B4-BE49-F238E27FC236}">
                <a16:creationId xmlns:a16="http://schemas.microsoft.com/office/drawing/2014/main" id="{A23B7C65-ECC2-474B-B34F-CEB1001119EB}"/>
              </a:ext>
            </a:extLst>
          </p:cNvPr>
          <p:cNvCxnSpPr>
            <a:cxnSpLocks/>
          </p:cNvCxnSpPr>
          <p:nvPr/>
        </p:nvCxnSpPr>
        <p:spPr>
          <a:xfrm rot="16200000" flipV="1">
            <a:off x="1622205" y="4647552"/>
            <a:ext cx="731055" cy="106601"/>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46" name="Gewinkelte Verbindung 45">
            <a:extLst>
              <a:ext uri="{FF2B5EF4-FFF2-40B4-BE49-F238E27FC236}">
                <a16:creationId xmlns:a16="http://schemas.microsoft.com/office/drawing/2014/main" id="{95B301E7-B68D-D443-A009-1CDDC3BB66F7}"/>
              </a:ext>
            </a:extLst>
          </p:cNvPr>
          <p:cNvCxnSpPr>
            <a:cxnSpLocks/>
          </p:cNvCxnSpPr>
          <p:nvPr/>
        </p:nvCxnSpPr>
        <p:spPr>
          <a:xfrm rot="16200000" flipV="1">
            <a:off x="2332806" y="4128092"/>
            <a:ext cx="708441" cy="261965"/>
          </a:xfrm>
          <a:prstGeom prst="bentConnector3">
            <a:avLst>
              <a:gd name="adj1" fmla="val 97167"/>
            </a:avLst>
          </a:prstGeom>
          <a:ln w="25400"/>
        </p:spPr>
        <p:style>
          <a:lnRef idx="1">
            <a:schemeClr val="accent1"/>
          </a:lnRef>
          <a:fillRef idx="0">
            <a:schemeClr val="accent1"/>
          </a:fillRef>
          <a:effectRef idx="0">
            <a:schemeClr val="accent1"/>
          </a:effectRef>
          <a:fontRef idx="minor">
            <a:schemeClr val="tx1"/>
          </a:fontRef>
        </p:style>
      </p:cxnSp>
      <p:sp>
        <p:nvSpPr>
          <p:cNvPr id="51" name="Wolke 50">
            <a:extLst>
              <a:ext uri="{FF2B5EF4-FFF2-40B4-BE49-F238E27FC236}">
                <a16:creationId xmlns:a16="http://schemas.microsoft.com/office/drawing/2014/main" id="{03E61668-64CB-9644-A4A4-E7777B41624F}"/>
              </a:ext>
            </a:extLst>
          </p:cNvPr>
          <p:cNvSpPr/>
          <p:nvPr/>
        </p:nvSpPr>
        <p:spPr>
          <a:xfrm>
            <a:off x="4381733" y="568961"/>
            <a:ext cx="7211937" cy="2266809"/>
          </a:xfrm>
          <a:prstGeom prst="cloud">
            <a:avLst/>
          </a:prstGeom>
          <a:solidFill>
            <a:schemeClr val="accent1">
              <a:hueOff val="0"/>
              <a:satOff val="0"/>
              <a:lumOff val="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nvGrpSpPr>
          <p:cNvPr id="52" name="Gruppieren 51">
            <a:extLst>
              <a:ext uri="{FF2B5EF4-FFF2-40B4-BE49-F238E27FC236}">
                <a16:creationId xmlns:a16="http://schemas.microsoft.com/office/drawing/2014/main" id="{58014A5A-9139-B047-965D-224D9A1B8619}"/>
              </a:ext>
            </a:extLst>
          </p:cNvPr>
          <p:cNvGrpSpPr/>
          <p:nvPr/>
        </p:nvGrpSpPr>
        <p:grpSpPr>
          <a:xfrm>
            <a:off x="5304675" y="1236285"/>
            <a:ext cx="2156724" cy="682775"/>
            <a:chOff x="2747236" y="2417071"/>
            <a:chExt cx="4085975" cy="827430"/>
          </a:xfrm>
          <a:solidFill>
            <a:srgbClr val="086680"/>
          </a:solidFill>
          <a:effectLst>
            <a:outerShdw blurRad="50800" dist="38100" dir="5400000" algn="t" rotWithShape="0">
              <a:srgbClr val="086680">
                <a:alpha val="40000"/>
              </a:srgbClr>
            </a:outerShdw>
          </a:effectLst>
        </p:grpSpPr>
        <p:sp>
          <p:nvSpPr>
            <p:cNvPr id="53" name="Oval 52">
              <a:extLst>
                <a:ext uri="{FF2B5EF4-FFF2-40B4-BE49-F238E27FC236}">
                  <a16:creationId xmlns:a16="http://schemas.microsoft.com/office/drawing/2014/main" id="{28CBEDC4-C7D5-A942-9C5D-7B4A5FDB0FED}"/>
                </a:ext>
              </a:extLst>
            </p:cNvPr>
            <p:cNvSpPr/>
            <p:nvPr/>
          </p:nvSpPr>
          <p:spPr>
            <a:xfrm>
              <a:off x="2881519" y="2612527"/>
              <a:ext cx="1433581" cy="475116"/>
            </a:xfrm>
            <a:prstGeom prst="ellipse">
              <a:avLst/>
            </a:prstGeom>
            <a:grp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de-DE"/>
            </a:p>
          </p:txBody>
        </p:sp>
        <p:grpSp>
          <p:nvGrpSpPr>
            <p:cNvPr id="54" name="Gruppieren 53">
              <a:extLst>
                <a:ext uri="{FF2B5EF4-FFF2-40B4-BE49-F238E27FC236}">
                  <a16:creationId xmlns:a16="http://schemas.microsoft.com/office/drawing/2014/main" id="{72DBAAF8-8644-164A-B4AE-D6FF974832FE}"/>
                </a:ext>
              </a:extLst>
            </p:cNvPr>
            <p:cNvGrpSpPr/>
            <p:nvPr/>
          </p:nvGrpSpPr>
          <p:grpSpPr>
            <a:xfrm>
              <a:off x="2747236" y="2417071"/>
              <a:ext cx="4085975" cy="827430"/>
              <a:chOff x="3116304" y="1297218"/>
              <a:chExt cx="4085975" cy="827430"/>
            </a:xfrm>
            <a:grpFill/>
          </p:grpSpPr>
          <p:sp>
            <p:nvSpPr>
              <p:cNvPr id="60" name="Freihandform 59">
                <a:extLst>
                  <a:ext uri="{FF2B5EF4-FFF2-40B4-BE49-F238E27FC236}">
                    <a16:creationId xmlns:a16="http://schemas.microsoft.com/office/drawing/2014/main" id="{B83DF820-FB35-2D45-86C3-0F0083BD9768}"/>
                  </a:ext>
                </a:extLst>
              </p:cNvPr>
              <p:cNvSpPr/>
              <p:nvPr/>
            </p:nvSpPr>
            <p:spPr>
              <a:xfrm>
                <a:off x="3638974" y="1360325"/>
                <a:ext cx="966552" cy="262299"/>
              </a:xfrm>
              <a:custGeom>
                <a:avLst/>
                <a:gdLst>
                  <a:gd name="connsiteX0" fmla="*/ 358668 w 966552"/>
                  <a:gd name="connsiteY0" fmla="*/ 262299 h 262299"/>
                  <a:gd name="connsiteX1" fmla="*/ 80 w 966552"/>
                  <a:gd name="connsiteY1" fmla="*/ 118864 h 262299"/>
                  <a:gd name="connsiteX2" fmla="*/ 331774 w 966552"/>
                  <a:gd name="connsiteY2" fmla="*/ 2323 h 262299"/>
                  <a:gd name="connsiteX3" fmla="*/ 914480 w 966552"/>
                  <a:gd name="connsiteY3" fmla="*/ 38181 h 262299"/>
                  <a:gd name="connsiteX4" fmla="*/ 941374 w 966552"/>
                  <a:gd name="connsiteY4" fmla="*/ 65075 h 26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52" h="262299">
                    <a:moveTo>
                      <a:pt x="358668" y="262299"/>
                    </a:moveTo>
                    <a:cubicBezTo>
                      <a:pt x="181615" y="212246"/>
                      <a:pt x="4562" y="162193"/>
                      <a:pt x="80" y="118864"/>
                    </a:cubicBezTo>
                    <a:cubicBezTo>
                      <a:pt x="-4402" y="75535"/>
                      <a:pt x="179374" y="15770"/>
                      <a:pt x="331774" y="2323"/>
                    </a:cubicBezTo>
                    <a:cubicBezTo>
                      <a:pt x="484174" y="-11124"/>
                      <a:pt x="914480" y="38181"/>
                      <a:pt x="914480" y="38181"/>
                    </a:cubicBezTo>
                    <a:cubicBezTo>
                      <a:pt x="1016080" y="48640"/>
                      <a:pt x="936892" y="44157"/>
                      <a:pt x="941374" y="65075"/>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61" name="Freihandform 60">
                <a:extLst>
                  <a:ext uri="{FF2B5EF4-FFF2-40B4-BE49-F238E27FC236}">
                    <a16:creationId xmlns:a16="http://schemas.microsoft.com/office/drawing/2014/main" id="{F300C969-FE76-FD49-BF33-42164C37979F}"/>
                  </a:ext>
                </a:extLst>
              </p:cNvPr>
              <p:cNvSpPr/>
              <p:nvPr/>
            </p:nvSpPr>
            <p:spPr>
              <a:xfrm>
                <a:off x="4499666" y="1297218"/>
                <a:ext cx="1398494" cy="155077"/>
              </a:xfrm>
              <a:custGeom>
                <a:avLst/>
                <a:gdLst>
                  <a:gd name="connsiteX0" fmla="*/ 0 w 1398494"/>
                  <a:gd name="connsiteY0" fmla="*/ 155077 h 155077"/>
                  <a:gd name="connsiteX1" fmla="*/ 98611 w 1398494"/>
                  <a:gd name="connsiteY1" fmla="*/ 65430 h 155077"/>
                  <a:gd name="connsiteX2" fmla="*/ 385482 w 1398494"/>
                  <a:gd name="connsiteY2" fmla="*/ 11641 h 155077"/>
                  <a:gd name="connsiteX3" fmla="*/ 726141 w 1398494"/>
                  <a:gd name="connsiteY3" fmla="*/ 2677 h 155077"/>
                  <a:gd name="connsiteX4" fmla="*/ 1183341 w 1398494"/>
                  <a:gd name="connsiteY4" fmla="*/ 47500 h 155077"/>
                  <a:gd name="connsiteX5" fmla="*/ 1398494 w 1398494"/>
                  <a:gd name="connsiteY5" fmla="*/ 146112 h 1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494" h="155077">
                    <a:moveTo>
                      <a:pt x="0" y="155077"/>
                    </a:moveTo>
                    <a:cubicBezTo>
                      <a:pt x="17182" y="122206"/>
                      <a:pt x="34364" y="89336"/>
                      <a:pt x="98611" y="65430"/>
                    </a:cubicBezTo>
                    <a:cubicBezTo>
                      <a:pt x="162858" y="41524"/>
                      <a:pt x="280894" y="22100"/>
                      <a:pt x="385482" y="11641"/>
                    </a:cubicBezTo>
                    <a:cubicBezTo>
                      <a:pt x="490070" y="1182"/>
                      <a:pt x="593165" y="-3300"/>
                      <a:pt x="726141" y="2677"/>
                    </a:cubicBezTo>
                    <a:cubicBezTo>
                      <a:pt x="859118" y="8653"/>
                      <a:pt x="1071282" y="23594"/>
                      <a:pt x="1183341" y="47500"/>
                    </a:cubicBezTo>
                    <a:cubicBezTo>
                      <a:pt x="1295400" y="71406"/>
                      <a:pt x="1361141" y="129677"/>
                      <a:pt x="1398494" y="146112"/>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62" name="Freihandform 61">
                <a:extLst>
                  <a:ext uri="{FF2B5EF4-FFF2-40B4-BE49-F238E27FC236}">
                    <a16:creationId xmlns:a16="http://schemas.microsoft.com/office/drawing/2014/main" id="{6E0A7454-FC50-554D-9782-E1D4A196BB3B}"/>
                  </a:ext>
                </a:extLst>
              </p:cNvPr>
              <p:cNvSpPr/>
              <p:nvPr/>
            </p:nvSpPr>
            <p:spPr>
              <a:xfrm>
                <a:off x="5781618" y="1389497"/>
                <a:ext cx="1030942" cy="125551"/>
              </a:xfrm>
              <a:custGeom>
                <a:avLst/>
                <a:gdLst>
                  <a:gd name="connsiteX0" fmla="*/ 1030942 w 1030942"/>
                  <a:gd name="connsiteY0" fmla="*/ 125551 h 125551"/>
                  <a:gd name="connsiteX1" fmla="*/ 824753 w 1030942"/>
                  <a:gd name="connsiteY1" fmla="*/ 53833 h 125551"/>
                  <a:gd name="connsiteX2" fmla="*/ 358589 w 1030942"/>
                  <a:gd name="connsiteY2" fmla="*/ 45 h 125551"/>
                  <a:gd name="connsiteX3" fmla="*/ 0 w 1030942"/>
                  <a:gd name="connsiteY3" fmla="*/ 44868 h 125551"/>
                </a:gdLst>
                <a:ahLst/>
                <a:cxnLst>
                  <a:cxn ang="0">
                    <a:pos x="connsiteX0" y="connsiteY0"/>
                  </a:cxn>
                  <a:cxn ang="0">
                    <a:pos x="connsiteX1" y="connsiteY1"/>
                  </a:cxn>
                  <a:cxn ang="0">
                    <a:pos x="connsiteX2" y="connsiteY2"/>
                  </a:cxn>
                  <a:cxn ang="0">
                    <a:pos x="connsiteX3" y="connsiteY3"/>
                  </a:cxn>
                </a:cxnLst>
                <a:rect l="l" t="t" r="r" b="b"/>
                <a:pathLst>
                  <a:path w="1030942" h="125551">
                    <a:moveTo>
                      <a:pt x="1030942" y="125551"/>
                    </a:moveTo>
                    <a:cubicBezTo>
                      <a:pt x="983877" y="100151"/>
                      <a:pt x="936812" y="74751"/>
                      <a:pt x="824753" y="53833"/>
                    </a:cubicBezTo>
                    <a:cubicBezTo>
                      <a:pt x="712694" y="32915"/>
                      <a:pt x="496048" y="1539"/>
                      <a:pt x="358589" y="45"/>
                    </a:cubicBezTo>
                    <a:cubicBezTo>
                      <a:pt x="221130" y="-1449"/>
                      <a:pt x="38847" y="34409"/>
                      <a:pt x="0" y="44868"/>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63" name="Freihandform 62">
                <a:extLst>
                  <a:ext uri="{FF2B5EF4-FFF2-40B4-BE49-F238E27FC236}">
                    <a16:creationId xmlns:a16="http://schemas.microsoft.com/office/drawing/2014/main" id="{98099DC1-65D1-6B4B-A48E-DA0F4030175C}"/>
                  </a:ext>
                </a:extLst>
              </p:cNvPr>
              <p:cNvSpPr/>
              <p:nvPr/>
            </p:nvSpPr>
            <p:spPr>
              <a:xfrm>
                <a:off x="3116304" y="1499182"/>
                <a:ext cx="540679" cy="438218"/>
              </a:xfrm>
              <a:custGeom>
                <a:avLst/>
                <a:gdLst>
                  <a:gd name="connsiteX0" fmla="*/ 540679 w 540679"/>
                  <a:gd name="connsiteY0" fmla="*/ 6901 h 438218"/>
                  <a:gd name="connsiteX1" fmla="*/ 253809 w 540679"/>
                  <a:gd name="connsiteY1" fmla="*/ 6901 h 438218"/>
                  <a:gd name="connsiteX2" fmla="*/ 20726 w 540679"/>
                  <a:gd name="connsiteY2" fmla="*/ 78618 h 438218"/>
                  <a:gd name="connsiteX3" fmla="*/ 29691 w 540679"/>
                  <a:gd name="connsiteY3" fmla="*/ 302736 h 438218"/>
                  <a:gd name="connsiteX4" fmla="*/ 182091 w 540679"/>
                  <a:gd name="connsiteY4" fmla="*/ 392383 h 438218"/>
                  <a:gd name="connsiteX5" fmla="*/ 343456 w 540679"/>
                  <a:gd name="connsiteY5" fmla="*/ 437207 h 438218"/>
                  <a:gd name="connsiteX6" fmla="*/ 477926 w 540679"/>
                  <a:gd name="connsiteY6" fmla="*/ 419277 h 43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679" h="438218">
                    <a:moveTo>
                      <a:pt x="540679" y="6901"/>
                    </a:moveTo>
                    <a:cubicBezTo>
                      <a:pt x="440573" y="924"/>
                      <a:pt x="340468" y="-5052"/>
                      <a:pt x="253809" y="6901"/>
                    </a:cubicBezTo>
                    <a:cubicBezTo>
                      <a:pt x="167150" y="18854"/>
                      <a:pt x="58079" y="29312"/>
                      <a:pt x="20726" y="78618"/>
                    </a:cubicBezTo>
                    <a:cubicBezTo>
                      <a:pt x="-16627" y="127924"/>
                      <a:pt x="2797" y="250442"/>
                      <a:pt x="29691" y="302736"/>
                    </a:cubicBezTo>
                    <a:cubicBezTo>
                      <a:pt x="56585" y="355030"/>
                      <a:pt x="129797" y="369971"/>
                      <a:pt x="182091" y="392383"/>
                    </a:cubicBezTo>
                    <a:cubicBezTo>
                      <a:pt x="234385" y="414795"/>
                      <a:pt x="294150" y="432725"/>
                      <a:pt x="343456" y="437207"/>
                    </a:cubicBezTo>
                    <a:cubicBezTo>
                      <a:pt x="392762" y="441689"/>
                      <a:pt x="435344" y="430483"/>
                      <a:pt x="477926" y="419277"/>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64" name="Freihandform 63">
                <a:extLst>
                  <a:ext uri="{FF2B5EF4-FFF2-40B4-BE49-F238E27FC236}">
                    <a16:creationId xmlns:a16="http://schemas.microsoft.com/office/drawing/2014/main" id="{C4BE93D8-184C-2644-81AE-50E54885F1CB}"/>
                  </a:ext>
                </a:extLst>
              </p:cNvPr>
              <p:cNvSpPr/>
              <p:nvPr/>
            </p:nvSpPr>
            <p:spPr>
              <a:xfrm>
                <a:off x="6731877" y="1494006"/>
                <a:ext cx="470402" cy="491880"/>
              </a:xfrm>
              <a:custGeom>
                <a:avLst/>
                <a:gdLst>
                  <a:gd name="connsiteX0" fmla="*/ 0 w 470402"/>
                  <a:gd name="connsiteY0" fmla="*/ 12077 h 491880"/>
                  <a:gd name="connsiteX1" fmla="*/ 224118 w 470402"/>
                  <a:gd name="connsiteY1" fmla="*/ 12077 h 491880"/>
                  <a:gd name="connsiteX2" fmla="*/ 457200 w 470402"/>
                  <a:gd name="connsiteY2" fmla="*/ 137583 h 491880"/>
                  <a:gd name="connsiteX3" fmla="*/ 412377 w 470402"/>
                  <a:gd name="connsiteY3" fmla="*/ 451347 h 491880"/>
                  <a:gd name="connsiteX4" fmla="*/ 170330 w 470402"/>
                  <a:gd name="connsiteY4" fmla="*/ 478242 h 49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402" h="491880">
                    <a:moveTo>
                      <a:pt x="0" y="12077"/>
                    </a:moveTo>
                    <a:cubicBezTo>
                      <a:pt x="73959" y="1618"/>
                      <a:pt x="147918" y="-8841"/>
                      <a:pt x="224118" y="12077"/>
                    </a:cubicBezTo>
                    <a:cubicBezTo>
                      <a:pt x="300318" y="32995"/>
                      <a:pt x="425824" y="64371"/>
                      <a:pt x="457200" y="137583"/>
                    </a:cubicBezTo>
                    <a:cubicBezTo>
                      <a:pt x="488576" y="210795"/>
                      <a:pt x="460189" y="394571"/>
                      <a:pt x="412377" y="451347"/>
                    </a:cubicBezTo>
                    <a:cubicBezTo>
                      <a:pt x="364565" y="508123"/>
                      <a:pt x="267447" y="493182"/>
                      <a:pt x="170330" y="478242"/>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65" name="Freihandform 64">
                <a:extLst>
                  <a:ext uri="{FF2B5EF4-FFF2-40B4-BE49-F238E27FC236}">
                    <a16:creationId xmlns:a16="http://schemas.microsoft.com/office/drawing/2014/main" id="{FE105471-7DD3-924F-A3C3-F8ADB085D49E}"/>
                  </a:ext>
                </a:extLst>
              </p:cNvPr>
              <p:cNvSpPr/>
              <p:nvPr/>
            </p:nvSpPr>
            <p:spPr>
              <a:xfrm>
                <a:off x="3522513" y="1900530"/>
                <a:ext cx="860611" cy="165409"/>
              </a:xfrm>
              <a:custGeom>
                <a:avLst/>
                <a:gdLst>
                  <a:gd name="connsiteX0" fmla="*/ 0 w 860611"/>
                  <a:gd name="connsiteY0" fmla="*/ 0 h 165409"/>
                  <a:gd name="connsiteX1" fmla="*/ 125505 w 860611"/>
                  <a:gd name="connsiteY1" fmla="*/ 143435 h 165409"/>
                  <a:gd name="connsiteX2" fmla="*/ 412376 w 860611"/>
                  <a:gd name="connsiteY2" fmla="*/ 161365 h 165409"/>
                  <a:gd name="connsiteX3" fmla="*/ 770964 w 860611"/>
                  <a:gd name="connsiteY3" fmla="*/ 107576 h 165409"/>
                  <a:gd name="connsiteX4" fmla="*/ 851647 w 860611"/>
                  <a:gd name="connsiteY4" fmla="*/ 98612 h 165409"/>
                  <a:gd name="connsiteX5" fmla="*/ 860611 w 860611"/>
                  <a:gd name="connsiteY5" fmla="*/ 80682 h 16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0611" h="165409">
                    <a:moveTo>
                      <a:pt x="0" y="0"/>
                    </a:moveTo>
                    <a:cubicBezTo>
                      <a:pt x="28388" y="58270"/>
                      <a:pt x="56776" y="116541"/>
                      <a:pt x="125505" y="143435"/>
                    </a:cubicBezTo>
                    <a:cubicBezTo>
                      <a:pt x="194234" y="170329"/>
                      <a:pt x="304800" y="167342"/>
                      <a:pt x="412376" y="161365"/>
                    </a:cubicBezTo>
                    <a:cubicBezTo>
                      <a:pt x="519953" y="155389"/>
                      <a:pt x="697752" y="118035"/>
                      <a:pt x="770964" y="107576"/>
                    </a:cubicBezTo>
                    <a:cubicBezTo>
                      <a:pt x="844176" y="97117"/>
                      <a:pt x="851647" y="98612"/>
                      <a:pt x="851647" y="98612"/>
                    </a:cubicBezTo>
                    <a:cubicBezTo>
                      <a:pt x="866588" y="94130"/>
                      <a:pt x="857623" y="89647"/>
                      <a:pt x="860611" y="80682"/>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66" name="Freihandform 65">
                <a:extLst>
                  <a:ext uri="{FF2B5EF4-FFF2-40B4-BE49-F238E27FC236}">
                    <a16:creationId xmlns:a16="http://schemas.microsoft.com/office/drawing/2014/main" id="{2E2D7CB7-7BE8-D442-88BE-185A2506FE37}"/>
                  </a:ext>
                </a:extLst>
              </p:cNvPr>
              <p:cNvSpPr/>
              <p:nvPr/>
            </p:nvSpPr>
            <p:spPr>
              <a:xfrm>
                <a:off x="5844371" y="1945353"/>
                <a:ext cx="1082104" cy="179295"/>
              </a:xfrm>
              <a:custGeom>
                <a:avLst/>
                <a:gdLst>
                  <a:gd name="connsiteX0" fmla="*/ 1075765 w 1082104"/>
                  <a:gd name="connsiteY0" fmla="*/ 0 h 179295"/>
                  <a:gd name="connsiteX1" fmla="*/ 1030942 w 1082104"/>
                  <a:gd name="connsiteY1" fmla="*/ 116542 h 179295"/>
                  <a:gd name="connsiteX2" fmla="*/ 699247 w 1082104"/>
                  <a:gd name="connsiteY2" fmla="*/ 161365 h 179295"/>
                  <a:gd name="connsiteX3" fmla="*/ 412377 w 1082104"/>
                  <a:gd name="connsiteY3" fmla="*/ 179295 h 179295"/>
                  <a:gd name="connsiteX4" fmla="*/ 242047 w 1082104"/>
                  <a:gd name="connsiteY4" fmla="*/ 161365 h 179295"/>
                  <a:gd name="connsiteX5" fmla="*/ 152400 w 1082104"/>
                  <a:gd name="connsiteY5" fmla="*/ 125506 h 179295"/>
                  <a:gd name="connsiteX6" fmla="*/ 53789 w 1082104"/>
                  <a:gd name="connsiteY6" fmla="*/ 80683 h 179295"/>
                  <a:gd name="connsiteX7" fmla="*/ 0 w 1082104"/>
                  <a:gd name="connsiteY7" fmla="*/ 35859 h 17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04" h="179295">
                    <a:moveTo>
                      <a:pt x="1075765" y="0"/>
                    </a:moveTo>
                    <a:cubicBezTo>
                      <a:pt x="1084730" y="44824"/>
                      <a:pt x="1093695" y="89648"/>
                      <a:pt x="1030942" y="116542"/>
                    </a:cubicBezTo>
                    <a:cubicBezTo>
                      <a:pt x="968189" y="143436"/>
                      <a:pt x="802341" y="150906"/>
                      <a:pt x="699247" y="161365"/>
                    </a:cubicBezTo>
                    <a:cubicBezTo>
                      <a:pt x="596153" y="171824"/>
                      <a:pt x="488577" y="179295"/>
                      <a:pt x="412377" y="179295"/>
                    </a:cubicBezTo>
                    <a:cubicBezTo>
                      <a:pt x="336177" y="179295"/>
                      <a:pt x="285377" y="170330"/>
                      <a:pt x="242047" y="161365"/>
                    </a:cubicBezTo>
                    <a:cubicBezTo>
                      <a:pt x="198717" y="152400"/>
                      <a:pt x="183776" y="138953"/>
                      <a:pt x="152400" y="125506"/>
                    </a:cubicBezTo>
                    <a:cubicBezTo>
                      <a:pt x="121024" y="112059"/>
                      <a:pt x="79189" y="95624"/>
                      <a:pt x="53789" y="80683"/>
                    </a:cubicBezTo>
                    <a:cubicBezTo>
                      <a:pt x="28389" y="65742"/>
                      <a:pt x="14194" y="50800"/>
                      <a:pt x="0" y="35859"/>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67" name="Freihandform 66">
                <a:extLst>
                  <a:ext uri="{FF2B5EF4-FFF2-40B4-BE49-F238E27FC236}">
                    <a16:creationId xmlns:a16="http://schemas.microsoft.com/office/drawing/2014/main" id="{D21B0148-811A-E540-B401-34D7235827BC}"/>
                  </a:ext>
                </a:extLst>
              </p:cNvPr>
              <p:cNvSpPr/>
              <p:nvPr/>
            </p:nvSpPr>
            <p:spPr>
              <a:xfrm>
                <a:off x="4347266" y="1954318"/>
                <a:ext cx="896852" cy="162477"/>
              </a:xfrm>
              <a:custGeom>
                <a:avLst/>
                <a:gdLst>
                  <a:gd name="connsiteX0" fmla="*/ 0 w 896852"/>
                  <a:gd name="connsiteY0" fmla="*/ 0 h 162477"/>
                  <a:gd name="connsiteX1" fmla="*/ 116541 w 896852"/>
                  <a:gd name="connsiteY1" fmla="*/ 80682 h 162477"/>
                  <a:gd name="connsiteX2" fmla="*/ 313764 w 896852"/>
                  <a:gd name="connsiteY2" fmla="*/ 134471 h 162477"/>
                  <a:gd name="connsiteX3" fmla="*/ 618564 w 896852"/>
                  <a:gd name="connsiteY3" fmla="*/ 161365 h 162477"/>
                  <a:gd name="connsiteX4" fmla="*/ 869576 w 896852"/>
                  <a:gd name="connsiteY4" fmla="*/ 98612 h 162477"/>
                  <a:gd name="connsiteX5" fmla="*/ 878541 w 896852"/>
                  <a:gd name="connsiteY5" fmla="*/ 71718 h 16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852" h="162477">
                    <a:moveTo>
                      <a:pt x="0" y="0"/>
                    </a:moveTo>
                    <a:cubicBezTo>
                      <a:pt x="32123" y="29135"/>
                      <a:pt x="64247" y="58270"/>
                      <a:pt x="116541" y="80682"/>
                    </a:cubicBezTo>
                    <a:cubicBezTo>
                      <a:pt x="168835" y="103094"/>
                      <a:pt x="230093" y="121024"/>
                      <a:pt x="313764" y="134471"/>
                    </a:cubicBezTo>
                    <a:cubicBezTo>
                      <a:pt x="397435" y="147918"/>
                      <a:pt x="525929" y="167342"/>
                      <a:pt x="618564" y="161365"/>
                    </a:cubicBezTo>
                    <a:cubicBezTo>
                      <a:pt x="711199" y="155389"/>
                      <a:pt x="869576" y="98612"/>
                      <a:pt x="869576" y="98612"/>
                    </a:cubicBezTo>
                    <a:cubicBezTo>
                      <a:pt x="912905" y="83671"/>
                      <a:pt x="895723" y="77694"/>
                      <a:pt x="878541" y="71718"/>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68" name="Freihandform 67">
                <a:extLst>
                  <a:ext uri="{FF2B5EF4-FFF2-40B4-BE49-F238E27FC236}">
                    <a16:creationId xmlns:a16="http://schemas.microsoft.com/office/drawing/2014/main" id="{1DF25C69-5E31-5D46-97F6-192D9CC159ED}"/>
                  </a:ext>
                </a:extLst>
              </p:cNvPr>
              <p:cNvSpPr/>
              <p:nvPr/>
            </p:nvSpPr>
            <p:spPr>
              <a:xfrm>
                <a:off x="5189948" y="2006413"/>
                <a:ext cx="770965" cy="100576"/>
              </a:xfrm>
              <a:custGeom>
                <a:avLst/>
                <a:gdLst>
                  <a:gd name="connsiteX0" fmla="*/ 0 w 770965"/>
                  <a:gd name="connsiteY0" fmla="*/ 1693 h 100576"/>
                  <a:gd name="connsiteX1" fmla="*/ 116541 w 770965"/>
                  <a:gd name="connsiteY1" fmla="*/ 73411 h 100576"/>
                  <a:gd name="connsiteX2" fmla="*/ 322729 w 770965"/>
                  <a:gd name="connsiteY2" fmla="*/ 100305 h 100576"/>
                  <a:gd name="connsiteX3" fmla="*/ 609600 w 770965"/>
                  <a:gd name="connsiteY3" fmla="*/ 82376 h 100576"/>
                  <a:gd name="connsiteX4" fmla="*/ 744070 w 770965"/>
                  <a:gd name="connsiteY4" fmla="*/ 10658 h 100576"/>
                  <a:gd name="connsiteX5" fmla="*/ 770965 w 770965"/>
                  <a:gd name="connsiteY5" fmla="*/ 1693 h 10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965" h="100576">
                    <a:moveTo>
                      <a:pt x="0" y="1693"/>
                    </a:moveTo>
                    <a:cubicBezTo>
                      <a:pt x="31376" y="29334"/>
                      <a:pt x="62753" y="56976"/>
                      <a:pt x="116541" y="73411"/>
                    </a:cubicBezTo>
                    <a:cubicBezTo>
                      <a:pt x="170329" y="89846"/>
                      <a:pt x="240553" y="98811"/>
                      <a:pt x="322729" y="100305"/>
                    </a:cubicBezTo>
                    <a:cubicBezTo>
                      <a:pt x="404905" y="101799"/>
                      <a:pt x="539377" y="97317"/>
                      <a:pt x="609600" y="82376"/>
                    </a:cubicBezTo>
                    <a:cubicBezTo>
                      <a:pt x="679824" y="67435"/>
                      <a:pt x="744070" y="10658"/>
                      <a:pt x="744070" y="10658"/>
                    </a:cubicBezTo>
                    <a:cubicBezTo>
                      <a:pt x="770964" y="-2789"/>
                      <a:pt x="770964" y="-548"/>
                      <a:pt x="770965" y="1693"/>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grpSp>
        <p:sp>
          <p:nvSpPr>
            <p:cNvPr id="55" name="Oval 54">
              <a:extLst>
                <a:ext uri="{FF2B5EF4-FFF2-40B4-BE49-F238E27FC236}">
                  <a16:creationId xmlns:a16="http://schemas.microsoft.com/office/drawing/2014/main" id="{1456826E-2FA6-FA40-BD4A-650019F16E9F}"/>
                </a:ext>
              </a:extLst>
            </p:cNvPr>
            <p:cNvSpPr/>
            <p:nvPr/>
          </p:nvSpPr>
          <p:spPr>
            <a:xfrm>
              <a:off x="3758997" y="2541121"/>
              <a:ext cx="1433581" cy="599967"/>
            </a:xfrm>
            <a:prstGeom prst="ellipse">
              <a:avLst/>
            </a:prstGeom>
            <a:grp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de-DE"/>
            </a:p>
          </p:txBody>
        </p:sp>
        <p:sp>
          <p:nvSpPr>
            <p:cNvPr id="56" name="Oval 55">
              <a:extLst>
                <a:ext uri="{FF2B5EF4-FFF2-40B4-BE49-F238E27FC236}">
                  <a16:creationId xmlns:a16="http://schemas.microsoft.com/office/drawing/2014/main" id="{F1AEC582-2011-854A-A13F-73581B4DB617}"/>
                </a:ext>
              </a:extLst>
            </p:cNvPr>
            <p:cNvSpPr/>
            <p:nvPr/>
          </p:nvSpPr>
          <p:spPr>
            <a:xfrm>
              <a:off x="5291073" y="2577633"/>
              <a:ext cx="1433581" cy="599967"/>
            </a:xfrm>
            <a:prstGeom prst="ellipse">
              <a:avLst/>
            </a:prstGeom>
            <a:grp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de-DE"/>
            </a:p>
          </p:txBody>
        </p:sp>
        <p:sp>
          <p:nvSpPr>
            <p:cNvPr id="57" name="Oval 56">
              <a:extLst>
                <a:ext uri="{FF2B5EF4-FFF2-40B4-BE49-F238E27FC236}">
                  <a16:creationId xmlns:a16="http://schemas.microsoft.com/office/drawing/2014/main" id="{57DC8006-61E1-764C-A4A1-99E84DAD17FC}"/>
                </a:ext>
              </a:extLst>
            </p:cNvPr>
            <p:cNvSpPr/>
            <p:nvPr/>
          </p:nvSpPr>
          <p:spPr>
            <a:xfrm>
              <a:off x="4267833" y="2541544"/>
              <a:ext cx="2099882" cy="612386"/>
            </a:xfrm>
            <a:prstGeom prst="ellipse">
              <a:avLst/>
            </a:prstGeom>
            <a:grp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de-DE"/>
            </a:p>
          </p:txBody>
        </p:sp>
        <p:sp>
          <p:nvSpPr>
            <p:cNvPr id="58" name="Oval 57">
              <a:extLst>
                <a:ext uri="{FF2B5EF4-FFF2-40B4-BE49-F238E27FC236}">
                  <a16:creationId xmlns:a16="http://schemas.microsoft.com/office/drawing/2014/main" id="{0534FC0D-11C0-994E-9D59-C896C1648F8D}"/>
                </a:ext>
              </a:extLst>
            </p:cNvPr>
            <p:cNvSpPr/>
            <p:nvPr/>
          </p:nvSpPr>
          <p:spPr>
            <a:xfrm>
              <a:off x="3667990" y="2922841"/>
              <a:ext cx="507853" cy="182991"/>
            </a:xfrm>
            <a:prstGeom prst="ellipse">
              <a:avLst/>
            </a:prstGeom>
            <a:grp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de-DE"/>
            </a:p>
          </p:txBody>
        </p:sp>
        <p:sp>
          <p:nvSpPr>
            <p:cNvPr id="59" name="Oval 58">
              <a:extLst>
                <a:ext uri="{FF2B5EF4-FFF2-40B4-BE49-F238E27FC236}">
                  <a16:creationId xmlns:a16="http://schemas.microsoft.com/office/drawing/2014/main" id="{04906BA0-CB89-AB4F-B7E4-027E37821E79}"/>
                </a:ext>
              </a:extLst>
            </p:cNvPr>
            <p:cNvSpPr/>
            <p:nvPr/>
          </p:nvSpPr>
          <p:spPr>
            <a:xfrm>
              <a:off x="3622053" y="2543366"/>
              <a:ext cx="1433581" cy="599967"/>
            </a:xfrm>
            <a:prstGeom prst="ellipse">
              <a:avLst/>
            </a:prstGeom>
            <a:grp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de-DE"/>
            </a:p>
          </p:txBody>
        </p:sp>
      </p:grpSp>
      <p:sp>
        <p:nvSpPr>
          <p:cNvPr id="69" name="Textfeld 68">
            <a:extLst>
              <a:ext uri="{FF2B5EF4-FFF2-40B4-BE49-F238E27FC236}">
                <a16:creationId xmlns:a16="http://schemas.microsoft.com/office/drawing/2014/main" id="{43958BFB-8AD4-CB43-B773-DF1B5CC7C85A}"/>
              </a:ext>
            </a:extLst>
          </p:cNvPr>
          <p:cNvSpPr txBox="1"/>
          <p:nvPr/>
        </p:nvSpPr>
        <p:spPr>
          <a:xfrm>
            <a:off x="5705360" y="1405040"/>
            <a:ext cx="1704673" cy="338554"/>
          </a:xfrm>
          <a:prstGeom prst="rect">
            <a:avLst/>
          </a:prstGeom>
          <a:noFill/>
        </p:spPr>
        <p:txBody>
          <a:bodyPr wrap="square" rtlCol="0">
            <a:spAutoFit/>
          </a:bodyPr>
          <a:lstStyle/>
          <a:p>
            <a:r>
              <a:rPr lang="de-DE" sz="1600" dirty="0">
                <a:solidFill>
                  <a:schemeClr val="bg1"/>
                </a:solidFill>
              </a:rPr>
              <a:t>IRES Cloud</a:t>
            </a:r>
          </a:p>
        </p:txBody>
      </p:sp>
      <p:sp>
        <p:nvSpPr>
          <p:cNvPr id="70" name="Textfeld 69">
            <a:extLst>
              <a:ext uri="{FF2B5EF4-FFF2-40B4-BE49-F238E27FC236}">
                <a16:creationId xmlns:a16="http://schemas.microsoft.com/office/drawing/2014/main" id="{DD5A0CBC-F964-BC4B-8485-101602D643E7}"/>
              </a:ext>
            </a:extLst>
          </p:cNvPr>
          <p:cNvSpPr txBox="1"/>
          <p:nvPr/>
        </p:nvSpPr>
        <p:spPr>
          <a:xfrm>
            <a:off x="8246013" y="964706"/>
            <a:ext cx="1391351" cy="461665"/>
          </a:xfrm>
          <a:prstGeom prst="rect">
            <a:avLst/>
          </a:prstGeom>
          <a:noFill/>
        </p:spPr>
        <p:txBody>
          <a:bodyPr wrap="square" rtlCol="0">
            <a:spAutoFit/>
          </a:bodyPr>
          <a:lstStyle/>
          <a:p>
            <a:r>
              <a:rPr lang="de-DE" sz="2400" dirty="0">
                <a:solidFill>
                  <a:schemeClr val="bg1"/>
                </a:solidFill>
              </a:rPr>
              <a:t>Internet</a:t>
            </a:r>
          </a:p>
        </p:txBody>
      </p:sp>
      <p:sp>
        <p:nvSpPr>
          <p:cNvPr id="89" name="Wolke 88">
            <a:extLst>
              <a:ext uri="{FF2B5EF4-FFF2-40B4-BE49-F238E27FC236}">
                <a16:creationId xmlns:a16="http://schemas.microsoft.com/office/drawing/2014/main" id="{D7E724E6-5E0D-2246-A5A1-C0CDDE50D261}"/>
              </a:ext>
            </a:extLst>
          </p:cNvPr>
          <p:cNvSpPr/>
          <p:nvPr/>
        </p:nvSpPr>
        <p:spPr>
          <a:xfrm>
            <a:off x="7151590" y="1850879"/>
            <a:ext cx="2041455" cy="682903"/>
          </a:xfrm>
          <a:prstGeom prst="cloud">
            <a:avLst/>
          </a:prstGeom>
          <a:solidFill>
            <a:schemeClr val="accent1">
              <a:hueOff val="0"/>
              <a:satOff val="0"/>
              <a:lumOff val="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90" name="Textfeld 89">
            <a:extLst>
              <a:ext uri="{FF2B5EF4-FFF2-40B4-BE49-F238E27FC236}">
                <a16:creationId xmlns:a16="http://schemas.microsoft.com/office/drawing/2014/main" id="{B3C83F0D-7992-4743-86E3-689412E9C099}"/>
              </a:ext>
            </a:extLst>
          </p:cNvPr>
          <p:cNvSpPr txBox="1"/>
          <p:nvPr/>
        </p:nvSpPr>
        <p:spPr>
          <a:xfrm>
            <a:off x="7653925" y="2007151"/>
            <a:ext cx="1036783" cy="338554"/>
          </a:xfrm>
          <a:prstGeom prst="rect">
            <a:avLst/>
          </a:prstGeom>
          <a:noFill/>
        </p:spPr>
        <p:txBody>
          <a:bodyPr wrap="square" rtlCol="0">
            <a:spAutoFit/>
          </a:bodyPr>
          <a:lstStyle/>
          <a:p>
            <a:r>
              <a:rPr lang="de-DE" sz="1600" dirty="0">
                <a:solidFill>
                  <a:schemeClr val="bg1"/>
                </a:solidFill>
              </a:rPr>
              <a:t>EQ-App</a:t>
            </a:r>
          </a:p>
        </p:txBody>
      </p:sp>
      <p:cxnSp>
        <p:nvCxnSpPr>
          <p:cNvPr id="92" name="Gerade Verbindung 91">
            <a:extLst>
              <a:ext uri="{FF2B5EF4-FFF2-40B4-BE49-F238E27FC236}">
                <a16:creationId xmlns:a16="http://schemas.microsoft.com/office/drawing/2014/main" id="{C89B7B43-CF73-4E4E-AC37-331176C59D6A}"/>
              </a:ext>
            </a:extLst>
          </p:cNvPr>
          <p:cNvCxnSpPr>
            <a:cxnSpLocks/>
          </p:cNvCxnSpPr>
          <p:nvPr/>
        </p:nvCxnSpPr>
        <p:spPr>
          <a:xfrm flipV="1">
            <a:off x="2655147" y="1802369"/>
            <a:ext cx="2863940" cy="2008761"/>
          </a:xfrm>
          <a:prstGeom prst="line">
            <a:avLst/>
          </a:prstGeom>
          <a:ln w="19050">
            <a:solidFill>
              <a:srgbClr val="086680"/>
            </a:solidFill>
            <a:prstDash val="sysDash"/>
          </a:ln>
        </p:spPr>
        <p:style>
          <a:lnRef idx="1">
            <a:schemeClr val="accent1"/>
          </a:lnRef>
          <a:fillRef idx="0">
            <a:schemeClr val="accent1"/>
          </a:fillRef>
          <a:effectRef idx="0">
            <a:schemeClr val="accent1"/>
          </a:effectRef>
          <a:fontRef idx="minor">
            <a:schemeClr val="tx1"/>
          </a:fontRef>
        </p:style>
      </p:cxnSp>
      <p:cxnSp>
        <p:nvCxnSpPr>
          <p:cNvPr id="93" name="Gerade Verbindung 92">
            <a:extLst>
              <a:ext uri="{FF2B5EF4-FFF2-40B4-BE49-F238E27FC236}">
                <a16:creationId xmlns:a16="http://schemas.microsoft.com/office/drawing/2014/main" id="{494A2394-8BF1-0D46-9852-F1CC4B3963FC}"/>
              </a:ext>
            </a:extLst>
          </p:cNvPr>
          <p:cNvCxnSpPr>
            <a:cxnSpLocks/>
          </p:cNvCxnSpPr>
          <p:nvPr/>
        </p:nvCxnSpPr>
        <p:spPr>
          <a:xfrm flipV="1">
            <a:off x="3063087" y="2464778"/>
            <a:ext cx="4590837" cy="3254741"/>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95" name="Abgerundetes Rechteck 94">
            <a:extLst>
              <a:ext uri="{FF2B5EF4-FFF2-40B4-BE49-F238E27FC236}">
                <a16:creationId xmlns:a16="http://schemas.microsoft.com/office/drawing/2014/main" id="{21E7AD4F-6C70-6747-ACBD-D108934E52DC}"/>
              </a:ext>
            </a:extLst>
          </p:cNvPr>
          <p:cNvSpPr/>
          <p:nvPr/>
        </p:nvSpPr>
        <p:spPr>
          <a:xfrm>
            <a:off x="6222437" y="4833454"/>
            <a:ext cx="4912924" cy="1190057"/>
          </a:xfrm>
          <a:prstGeom prst="roundRect">
            <a:avLst/>
          </a:prstGeom>
          <a:solidFill>
            <a:schemeClr val="accent1">
              <a:hueOff val="0"/>
              <a:satOff val="0"/>
              <a:lumOff val="0"/>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96" name="Zylinder 95">
            <a:extLst>
              <a:ext uri="{FF2B5EF4-FFF2-40B4-BE49-F238E27FC236}">
                <a16:creationId xmlns:a16="http://schemas.microsoft.com/office/drawing/2014/main" id="{95628191-93C4-CC4C-82A5-AD2D015A009F}"/>
              </a:ext>
            </a:extLst>
          </p:cNvPr>
          <p:cNvSpPr/>
          <p:nvPr/>
        </p:nvSpPr>
        <p:spPr>
          <a:xfrm>
            <a:off x="6322993" y="5014649"/>
            <a:ext cx="900089" cy="82767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97" name="Textfeld 96">
            <a:extLst>
              <a:ext uri="{FF2B5EF4-FFF2-40B4-BE49-F238E27FC236}">
                <a16:creationId xmlns:a16="http://schemas.microsoft.com/office/drawing/2014/main" id="{7D787562-8E0B-FC4C-953F-CF55D0890599}"/>
              </a:ext>
            </a:extLst>
          </p:cNvPr>
          <p:cNvSpPr txBox="1"/>
          <p:nvPr/>
        </p:nvSpPr>
        <p:spPr>
          <a:xfrm>
            <a:off x="6379809" y="5249810"/>
            <a:ext cx="786455" cy="461665"/>
          </a:xfrm>
          <a:prstGeom prst="rect">
            <a:avLst/>
          </a:prstGeom>
          <a:noFill/>
        </p:spPr>
        <p:txBody>
          <a:bodyPr wrap="square" rtlCol="0">
            <a:spAutoFit/>
          </a:bodyPr>
          <a:lstStyle/>
          <a:p>
            <a:pPr algn="ctr"/>
            <a:r>
              <a:rPr lang="de-DE" sz="1600" dirty="0">
                <a:solidFill>
                  <a:schemeClr val="bg1"/>
                </a:solidFill>
              </a:rPr>
              <a:t>Mail</a:t>
            </a:r>
          </a:p>
          <a:p>
            <a:pPr algn="ctr"/>
            <a:r>
              <a:rPr lang="de-DE" sz="800" dirty="0">
                <a:solidFill>
                  <a:schemeClr val="bg1"/>
                </a:solidFill>
              </a:rPr>
              <a:t>Exchange</a:t>
            </a:r>
          </a:p>
        </p:txBody>
      </p:sp>
      <p:sp>
        <p:nvSpPr>
          <p:cNvPr id="98" name="Zylinder 97">
            <a:extLst>
              <a:ext uri="{FF2B5EF4-FFF2-40B4-BE49-F238E27FC236}">
                <a16:creationId xmlns:a16="http://schemas.microsoft.com/office/drawing/2014/main" id="{CB59D902-29B3-3B44-A76A-3BD3DB04D26F}"/>
              </a:ext>
            </a:extLst>
          </p:cNvPr>
          <p:cNvSpPr/>
          <p:nvPr/>
        </p:nvSpPr>
        <p:spPr>
          <a:xfrm>
            <a:off x="7573505" y="5026414"/>
            <a:ext cx="900089" cy="82767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99" name="Zylinder 98">
            <a:extLst>
              <a:ext uri="{FF2B5EF4-FFF2-40B4-BE49-F238E27FC236}">
                <a16:creationId xmlns:a16="http://schemas.microsoft.com/office/drawing/2014/main" id="{88F725FD-DAFC-8545-80DE-F421FF87D291}"/>
              </a:ext>
            </a:extLst>
          </p:cNvPr>
          <p:cNvSpPr/>
          <p:nvPr/>
        </p:nvSpPr>
        <p:spPr>
          <a:xfrm>
            <a:off x="8889533" y="5014649"/>
            <a:ext cx="900089" cy="82767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00" name="Zylinder 99">
            <a:extLst>
              <a:ext uri="{FF2B5EF4-FFF2-40B4-BE49-F238E27FC236}">
                <a16:creationId xmlns:a16="http://schemas.microsoft.com/office/drawing/2014/main" id="{D1B3EC9B-BE9E-0B44-81D0-620206EB5184}"/>
              </a:ext>
            </a:extLst>
          </p:cNvPr>
          <p:cNvSpPr/>
          <p:nvPr/>
        </p:nvSpPr>
        <p:spPr>
          <a:xfrm>
            <a:off x="10128352" y="5002081"/>
            <a:ext cx="900089" cy="82767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01" name="Textfeld 100">
            <a:extLst>
              <a:ext uri="{FF2B5EF4-FFF2-40B4-BE49-F238E27FC236}">
                <a16:creationId xmlns:a16="http://schemas.microsoft.com/office/drawing/2014/main" id="{82749452-B2D0-0B4B-8A20-925763E75A64}"/>
              </a:ext>
            </a:extLst>
          </p:cNvPr>
          <p:cNvSpPr txBox="1"/>
          <p:nvPr/>
        </p:nvSpPr>
        <p:spPr>
          <a:xfrm>
            <a:off x="7630321" y="5279872"/>
            <a:ext cx="786455" cy="461665"/>
          </a:xfrm>
          <a:prstGeom prst="rect">
            <a:avLst/>
          </a:prstGeom>
          <a:noFill/>
        </p:spPr>
        <p:txBody>
          <a:bodyPr wrap="square" rtlCol="0">
            <a:spAutoFit/>
          </a:bodyPr>
          <a:lstStyle/>
          <a:p>
            <a:pPr algn="ctr"/>
            <a:r>
              <a:rPr lang="de-DE" sz="1600" dirty="0">
                <a:solidFill>
                  <a:schemeClr val="bg1"/>
                </a:solidFill>
              </a:rPr>
              <a:t>ESB</a:t>
            </a:r>
          </a:p>
          <a:p>
            <a:pPr algn="ctr"/>
            <a:r>
              <a:rPr lang="de-DE" sz="800" dirty="0" err="1">
                <a:solidFill>
                  <a:schemeClr val="bg1"/>
                </a:solidFill>
              </a:rPr>
              <a:t>Biz</a:t>
            </a:r>
            <a:r>
              <a:rPr lang="de-DE" sz="800" dirty="0">
                <a:solidFill>
                  <a:schemeClr val="bg1"/>
                </a:solidFill>
              </a:rPr>
              <a:t> Talk</a:t>
            </a:r>
          </a:p>
        </p:txBody>
      </p:sp>
      <p:sp>
        <p:nvSpPr>
          <p:cNvPr id="102" name="Textfeld 101">
            <a:extLst>
              <a:ext uri="{FF2B5EF4-FFF2-40B4-BE49-F238E27FC236}">
                <a16:creationId xmlns:a16="http://schemas.microsoft.com/office/drawing/2014/main" id="{038FE9A1-FAED-4A41-A6B5-778F1F405C4C}"/>
              </a:ext>
            </a:extLst>
          </p:cNvPr>
          <p:cNvSpPr txBox="1"/>
          <p:nvPr/>
        </p:nvSpPr>
        <p:spPr>
          <a:xfrm>
            <a:off x="8946349" y="5262149"/>
            <a:ext cx="786455" cy="461665"/>
          </a:xfrm>
          <a:prstGeom prst="rect">
            <a:avLst/>
          </a:prstGeom>
          <a:noFill/>
        </p:spPr>
        <p:txBody>
          <a:bodyPr wrap="square" rtlCol="0">
            <a:spAutoFit/>
          </a:bodyPr>
          <a:lstStyle/>
          <a:p>
            <a:pPr algn="ctr"/>
            <a:r>
              <a:rPr lang="de-DE" sz="1600" dirty="0">
                <a:solidFill>
                  <a:schemeClr val="bg1"/>
                </a:solidFill>
              </a:rPr>
              <a:t>ERP</a:t>
            </a:r>
          </a:p>
          <a:p>
            <a:pPr algn="ctr"/>
            <a:r>
              <a:rPr lang="de-DE" sz="800" dirty="0">
                <a:solidFill>
                  <a:schemeClr val="bg1"/>
                </a:solidFill>
              </a:rPr>
              <a:t>Navision</a:t>
            </a:r>
          </a:p>
        </p:txBody>
      </p:sp>
      <p:sp>
        <p:nvSpPr>
          <p:cNvPr id="103" name="Textfeld 102">
            <a:extLst>
              <a:ext uri="{FF2B5EF4-FFF2-40B4-BE49-F238E27FC236}">
                <a16:creationId xmlns:a16="http://schemas.microsoft.com/office/drawing/2014/main" id="{21362373-9DC1-EA4E-81BE-9EF6D871199F}"/>
              </a:ext>
            </a:extLst>
          </p:cNvPr>
          <p:cNvSpPr txBox="1"/>
          <p:nvPr/>
        </p:nvSpPr>
        <p:spPr>
          <a:xfrm>
            <a:off x="10205561" y="5241499"/>
            <a:ext cx="786455" cy="461665"/>
          </a:xfrm>
          <a:prstGeom prst="rect">
            <a:avLst/>
          </a:prstGeom>
          <a:noFill/>
        </p:spPr>
        <p:txBody>
          <a:bodyPr wrap="square" rtlCol="0">
            <a:spAutoFit/>
          </a:bodyPr>
          <a:lstStyle/>
          <a:p>
            <a:pPr algn="ctr"/>
            <a:r>
              <a:rPr lang="de-DE" sz="1600" dirty="0">
                <a:solidFill>
                  <a:schemeClr val="bg1"/>
                </a:solidFill>
              </a:rPr>
              <a:t>DMS</a:t>
            </a:r>
          </a:p>
          <a:p>
            <a:pPr algn="ctr"/>
            <a:r>
              <a:rPr lang="de-DE" sz="800" dirty="0">
                <a:solidFill>
                  <a:schemeClr val="bg1"/>
                </a:solidFill>
              </a:rPr>
              <a:t>d.3</a:t>
            </a:r>
          </a:p>
        </p:txBody>
      </p:sp>
      <p:sp>
        <p:nvSpPr>
          <p:cNvPr id="104" name="Abgerundetes Rechteck 103">
            <a:extLst>
              <a:ext uri="{FF2B5EF4-FFF2-40B4-BE49-F238E27FC236}">
                <a16:creationId xmlns:a16="http://schemas.microsoft.com/office/drawing/2014/main" id="{0F892358-1387-854F-BD34-076E4D604333}"/>
              </a:ext>
            </a:extLst>
          </p:cNvPr>
          <p:cNvSpPr/>
          <p:nvPr/>
        </p:nvSpPr>
        <p:spPr>
          <a:xfrm>
            <a:off x="7615601" y="3411048"/>
            <a:ext cx="2547863" cy="1178933"/>
          </a:xfrm>
          <a:prstGeom prst="roundRect">
            <a:avLst/>
          </a:prstGeom>
          <a:solidFill>
            <a:schemeClr val="accent1">
              <a:hueOff val="0"/>
              <a:satOff val="0"/>
              <a:lumOff val="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105" name="Textfeld 104">
            <a:extLst>
              <a:ext uri="{FF2B5EF4-FFF2-40B4-BE49-F238E27FC236}">
                <a16:creationId xmlns:a16="http://schemas.microsoft.com/office/drawing/2014/main" id="{A68627EE-83D0-1645-9F85-59018A801C01}"/>
              </a:ext>
            </a:extLst>
          </p:cNvPr>
          <p:cNvSpPr txBox="1"/>
          <p:nvPr/>
        </p:nvSpPr>
        <p:spPr>
          <a:xfrm>
            <a:off x="7711741" y="3443094"/>
            <a:ext cx="2358792" cy="1159613"/>
          </a:xfrm>
          <a:prstGeom prst="rect">
            <a:avLst/>
          </a:prstGeom>
          <a:noFill/>
        </p:spPr>
        <p:txBody>
          <a:bodyPr wrap="square" rtlCol="0">
            <a:spAutoFit/>
          </a:bodyPr>
          <a:lstStyle/>
          <a:p>
            <a:pPr algn="ctr"/>
            <a:r>
              <a:rPr lang="de-DE" sz="1600" dirty="0">
                <a:solidFill>
                  <a:schemeClr val="bg1"/>
                </a:solidFill>
              </a:rPr>
              <a:t>Anbindung REST API:</a:t>
            </a:r>
          </a:p>
          <a:p>
            <a:pPr algn="ctr"/>
            <a:endParaRPr lang="de-DE" sz="1067" dirty="0">
              <a:solidFill>
                <a:schemeClr val="bg1"/>
              </a:solidFill>
            </a:endParaRPr>
          </a:p>
          <a:p>
            <a:pPr algn="ctr"/>
            <a:r>
              <a:rPr lang="de-DE" sz="1067" dirty="0">
                <a:solidFill>
                  <a:schemeClr val="bg1"/>
                </a:solidFill>
              </a:rPr>
              <a:t>Übergabe Messwerte, Stromverbrauch und Warnmeldungen an BELFOR System</a:t>
            </a:r>
          </a:p>
        </p:txBody>
      </p:sp>
      <p:sp>
        <p:nvSpPr>
          <p:cNvPr id="106" name="Textfeld 105">
            <a:extLst>
              <a:ext uri="{FF2B5EF4-FFF2-40B4-BE49-F238E27FC236}">
                <a16:creationId xmlns:a16="http://schemas.microsoft.com/office/drawing/2014/main" id="{B24C222A-74B5-C543-8C32-54F93E61E2E6}"/>
              </a:ext>
            </a:extLst>
          </p:cNvPr>
          <p:cNvSpPr txBox="1"/>
          <p:nvPr/>
        </p:nvSpPr>
        <p:spPr>
          <a:xfrm>
            <a:off x="6351684" y="4789265"/>
            <a:ext cx="1704673" cy="256545"/>
          </a:xfrm>
          <a:prstGeom prst="rect">
            <a:avLst/>
          </a:prstGeom>
          <a:noFill/>
        </p:spPr>
        <p:txBody>
          <a:bodyPr wrap="square" rtlCol="0">
            <a:spAutoFit/>
          </a:bodyPr>
          <a:lstStyle/>
          <a:p>
            <a:r>
              <a:rPr lang="de-DE" sz="1067" dirty="0" err="1"/>
              <a:t>Belfor</a:t>
            </a:r>
            <a:r>
              <a:rPr lang="de-DE" sz="1067" dirty="0"/>
              <a:t> IT</a:t>
            </a:r>
          </a:p>
        </p:txBody>
      </p:sp>
      <p:cxnSp>
        <p:nvCxnSpPr>
          <p:cNvPr id="108" name="Gewinkelte Verbindung 107">
            <a:extLst>
              <a:ext uri="{FF2B5EF4-FFF2-40B4-BE49-F238E27FC236}">
                <a16:creationId xmlns:a16="http://schemas.microsoft.com/office/drawing/2014/main" id="{1A0FD0A7-5B47-F645-8082-DA16AFD4874C}"/>
              </a:ext>
            </a:extLst>
          </p:cNvPr>
          <p:cNvCxnSpPr>
            <a:stCxn id="67" idx="3"/>
            <a:endCxn id="104" idx="1"/>
          </p:cNvCxnSpPr>
          <p:nvPr/>
        </p:nvCxnSpPr>
        <p:spPr>
          <a:xfrm>
            <a:off x="6280920" y="1911662"/>
            <a:ext cx="1334680" cy="2088853"/>
          </a:xfrm>
          <a:prstGeom prst="bentConnector3">
            <a:avLst>
              <a:gd name="adj1" fmla="val -749"/>
            </a:avLst>
          </a:prstGeom>
          <a:ln w="25400"/>
        </p:spPr>
        <p:style>
          <a:lnRef idx="1">
            <a:schemeClr val="accent1"/>
          </a:lnRef>
          <a:fillRef idx="0">
            <a:schemeClr val="accent1"/>
          </a:fillRef>
          <a:effectRef idx="0">
            <a:schemeClr val="accent1"/>
          </a:effectRef>
          <a:fontRef idx="minor">
            <a:schemeClr val="tx1"/>
          </a:fontRef>
        </p:style>
      </p:cxnSp>
      <p:cxnSp>
        <p:nvCxnSpPr>
          <p:cNvPr id="111" name="Gerade Verbindung 110">
            <a:extLst>
              <a:ext uri="{FF2B5EF4-FFF2-40B4-BE49-F238E27FC236}">
                <a16:creationId xmlns:a16="http://schemas.microsoft.com/office/drawing/2014/main" id="{BBFA0199-C419-1244-A602-B4E24A700306}"/>
              </a:ext>
            </a:extLst>
          </p:cNvPr>
          <p:cNvCxnSpPr>
            <a:cxnSpLocks/>
            <a:stCxn id="104" idx="2"/>
          </p:cNvCxnSpPr>
          <p:nvPr/>
        </p:nvCxnSpPr>
        <p:spPr>
          <a:xfrm flipH="1">
            <a:off x="8889532" y="4589982"/>
            <a:ext cx="1" cy="23442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4" name="Gewinkelte Verbindung 113">
            <a:extLst>
              <a:ext uri="{FF2B5EF4-FFF2-40B4-BE49-F238E27FC236}">
                <a16:creationId xmlns:a16="http://schemas.microsoft.com/office/drawing/2014/main" id="{BFA1FA1B-A7D9-8F43-A3BA-3804AF6E0D36}"/>
              </a:ext>
            </a:extLst>
          </p:cNvPr>
          <p:cNvCxnSpPr>
            <a:cxnSpLocks/>
            <a:stCxn id="89" idx="0"/>
          </p:cNvCxnSpPr>
          <p:nvPr/>
        </p:nvCxnSpPr>
        <p:spPr>
          <a:xfrm>
            <a:off x="9191343" y="2192331"/>
            <a:ext cx="1291077" cy="2614699"/>
          </a:xfrm>
          <a:prstGeom prst="bentConnector2">
            <a:avLst/>
          </a:prstGeom>
          <a:ln w="25400"/>
        </p:spPr>
        <p:style>
          <a:lnRef idx="1">
            <a:schemeClr val="accent1"/>
          </a:lnRef>
          <a:fillRef idx="0">
            <a:schemeClr val="accent1"/>
          </a:fillRef>
          <a:effectRef idx="0">
            <a:schemeClr val="accent1"/>
          </a:effectRef>
          <a:fontRef idx="minor">
            <a:schemeClr val="tx1"/>
          </a:fontRef>
        </p:style>
      </p:cxnSp>
      <p:sp>
        <p:nvSpPr>
          <p:cNvPr id="119" name="Textfeld 118">
            <a:extLst>
              <a:ext uri="{FF2B5EF4-FFF2-40B4-BE49-F238E27FC236}">
                <a16:creationId xmlns:a16="http://schemas.microsoft.com/office/drawing/2014/main" id="{1494177C-E8C5-E945-8908-4857E57D187D}"/>
              </a:ext>
            </a:extLst>
          </p:cNvPr>
          <p:cNvSpPr txBox="1"/>
          <p:nvPr/>
        </p:nvSpPr>
        <p:spPr>
          <a:xfrm rot="19500000">
            <a:off x="3605093" y="2292175"/>
            <a:ext cx="1704673" cy="215444"/>
          </a:xfrm>
          <a:prstGeom prst="rect">
            <a:avLst/>
          </a:prstGeom>
          <a:noFill/>
        </p:spPr>
        <p:txBody>
          <a:bodyPr wrap="square" rtlCol="0">
            <a:spAutoFit/>
          </a:bodyPr>
          <a:lstStyle/>
          <a:p>
            <a:r>
              <a:rPr lang="de-DE" sz="800" dirty="0"/>
              <a:t>NB </a:t>
            </a:r>
            <a:r>
              <a:rPr lang="de-DE" sz="800" dirty="0" err="1"/>
              <a:t>IoT</a:t>
            </a:r>
            <a:endParaRPr lang="de-DE" sz="800" dirty="0"/>
          </a:p>
        </p:txBody>
      </p:sp>
      <p:sp>
        <p:nvSpPr>
          <p:cNvPr id="120" name="Textfeld 119">
            <a:extLst>
              <a:ext uri="{FF2B5EF4-FFF2-40B4-BE49-F238E27FC236}">
                <a16:creationId xmlns:a16="http://schemas.microsoft.com/office/drawing/2014/main" id="{F7769267-EE60-BE44-8B7E-8544C4795111}"/>
              </a:ext>
            </a:extLst>
          </p:cNvPr>
          <p:cNvSpPr txBox="1"/>
          <p:nvPr/>
        </p:nvSpPr>
        <p:spPr>
          <a:xfrm rot="19500000">
            <a:off x="4449670" y="3857950"/>
            <a:ext cx="1704673" cy="215444"/>
          </a:xfrm>
          <a:prstGeom prst="rect">
            <a:avLst/>
          </a:prstGeom>
          <a:noFill/>
        </p:spPr>
        <p:txBody>
          <a:bodyPr wrap="square" rtlCol="0">
            <a:spAutoFit/>
          </a:bodyPr>
          <a:lstStyle/>
          <a:p>
            <a:r>
              <a:rPr lang="de-DE" sz="800" dirty="0"/>
              <a:t>Internet</a:t>
            </a:r>
          </a:p>
        </p:txBody>
      </p:sp>
      <p:sp>
        <p:nvSpPr>
          <p:cNvPr id="5" name="Rechteck 4">
            <a:extLst>
              <a:ext uri="{FF2B5EF4-FFF2-40B4-BE49-F238E27FC236}">
                <a16:creationId xmlns:a16="http://schemas.microsoft.com/office/drawing/2014/main" id="{CD0E002E-D014-4D11-839C-75CA0602095B}"/>
              </a:ext>
            </a:extLst>
          </p:cNvPr>
          <p:cNvSpPr/>
          <p:nvPr/>
        </p:nvSpPr>
        <p:spPr>
          <a:xfrm>
            <a:off x="1696859" y="3947614"/>
            <a:ext cx="424608" cy="195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6" name="Textfeld 5">
            <a:extLst>
              <a:ext uri="{FF2B5EF4-FFF2-40B4-BE49-F238E27FC236}">
                <a16:creationId xmlns:a16="http://schemas.microsoft.com/office/drawing/2014/main" id="{907FE6ED-E511-48F8-AB0A-F872637FE179}"/>
              </a:ext>
            </a:extLst>
          </p:cNvPr>
          <p:cNvSpPr txBox="1"/>
          <p:nvPr/>
        </p:nvSpPr>
        <p:spPr>
          <a:xfrm>
            <a:off x="3981282" y="5217343"/>
            <a:ext cx="2053187" cy="830997"/>
          </a:xfrm>
          <a:prstGeom prst="rect">
            <a:avLst/>
          </a:prstGeom>
          <a:noFill/>
        </p:spPr>
        <p:txBody>
          <a:bodyPr wrap="square" rtlCol="0">
            <a:spAutoFit/>
          </a:bodyPr>
          <a:lstStyle/>
          <a:p>
            <a:r>
              <a:rPr lang="de-DE" sz="4800" b="1" dirty="0">
                <a:solidFill>
                  <a:srgbClr val="FF0000"/>
                </a:solidFill>
              </a:rPr>
              <a:t>-43 %</a:t>
            </a:r>
          </a:p>
        </p:txBody>
      </p:sp>
    </p:spTree>
    <p:extLst>
      <p:ext uri="{BB962C8B-B14F-4D97-AF65-F5344CB8AC3E}">
        <p14:creationId xmlns:p14="http://schemas.microsoft.com/office/powerpoint/2010/main" val="145355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0C707A5-10C8-4068-96C3-2BFE63EB4A7B}"/>
              </a:ext>
            </a:extLst>
          </p:cNvPr>
          <p:cNvPicPr>
            <a:picLocks noChangeAspect="1"/>
          </p:cNvPicPr>
          <p:nvPr/>
        </p:nvPicPr>
        <p:blipFill>
          <a:blip r:embed="rId3">
            <a:alphaModFix amt="5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98260" y="795363"/>
            <a:ext cx="4947267" cy="4977995"/>
          </a:xfrm>
          <a:prstGeom prst="rect">
            <a:avLst/>
          </a:prstGeom>
        </p:spPr>
      </p:pic>
      <p:sp>
        <p:nvSpPr>
          <p:cNvPr id="2" name="Foliennummernplatzhalter 1">
            <a:extLst>
              <a:ext uri="{FF2B5EF4-FFF2-40B4-BE49-F238E27FC236}">
                <a16:creationId xmlns:a16="http://schemas.microsoft.com/office/drawing/2014/main" id="{5C75A28C-8E32-4FDC-AFDB-97A40A4F2E55}"/>
              </a:ext>
            </a:extLst>
          </p:cNvPr>
          <p:cNvSpPr>
            <a:spLocks noGrp="1"/>
          </p:cNvSpPr>
          <p:nvPr>
            <p:ph type="sldNum" sz="quarter" idx="10"/>
          </p:nvPr>
        </p:nvSpPr>
        <p:spPr/>
        <p:txBody>
          <a:bodyPr/>
          <a:lstStyle/>
          <a:p>
            <a:fld id="{059FC275-5BAA-4D62-B4E5-354BDE96CDDB}" type="slidenum">
              <a:rPr lang="de-DE" smtClean="0"/>
              <a:pPr/>
              <a:t>22</a:t>
            </a:fld>
            <a:endParaRPr lang="de-DE"/>
          </a:p>
        </p:txBody>
      </p:sp>
      <p:sp>
        <p:nvSpPr>
          <p:cNvPr id="3" name="Inhaltsplatzhalter 2">
            <a:extLst>
              <a:ext uri="{FF2B5EF4-FFF2-40B4-BE49-F238E27FC236}">
                <a16:creationId xmlns:a16="http://schemas.microsoft.com/office/drawing/2014/main" id="{C5085134-8358-46F9-8F94-E4F019A9C57A}"/>
              </a:ext>
            </a:extLst>
          </p:cNvPr>
          <p:cNvSpPr>
            <a:spLocks noGrp="1"/>
          </p:cNvSpPr>
          <p:nvPr>
            <p:ph sz="quarter" idx="11"/>
          </p:nvPr>
        </p:nvSpPr>
        <p:spPr>
          <a:xfrm>
            <a:off x="735363" y="1299083"/>
            <a:ext cx="10786077" cy="723248"/>
          </a:xfrm>
        </p:spPr>
        <p:txBody>
          <a:bodyPr/>
          <a:lstStyle/>
          <a:p>
            <a:r>
              <a:rPr lang="de-DE" sz="2200" dirty="0"/>
              <a:t>Fahrten zum Industrieschaden im Raum München ohne 360° Schadenscan:</a:t>
            </a:r>
          </a:p>
        </p:txBody>
      </p:sp>
      <p:sp>
        <p:nvSpPr>
          <p:cNvPr id="4" name="Titel 3">
            <a:extLst>
              <a:ext uri="{FF2B5EF4-FFF2-40B4-BE49-F238E27FC236}">
                <a16:creationId xmlns:a16="http://schemas.microsoft.com/office/drawing/2014/main" id="{BC1062DC-A1A8-4619-BDA9-FE4111EA6819}"/>
              </a:ext>
            </a:extLst>
          </p:cNvPr>
          <p:cNvSpPr>
            <a:spLocks noGrp="1"/>
          </p:cNvSpPr>
          <p:nvPr>
            <p:ph type="title"/>
          </p:nvPr>
        </p:nvSpPr>
        <p:spPr/>
        <p:txBody>
          <a:bodyPr/>
          <a:lstStyle/>
          <a:p>
            <a:r>
              <a:rPr lang="de-DE" dirty="0">
                <a:solidFill>
                  <a:srgbClr val="FF0000"/>
                </a:solidFill>
              </a:rPr>
              <a:t>Verhaltensänderung + Technologie ersparen eine von drei </a:t>
            </a:r>
            <a:br>
              <a:rPr lang="de-DE" dirty="0">
                <a:solidFill>
                  <a:srgbClr val="FF0000"/>
                </a:solidFill>
              </a:rPr>
            </a:br>
            <a:r>
              <a:rPr lang="de-DE" dirty="0">
                <a:solidFill>
                  <a:srgbClr val="FF0000"/>
                </a:solidFill>
              </a:rPr>
              <a:t>Ortsbesichtigung?</a:t>
            </a:r>
          </a:p>
        </p:txBody>
      </p:sp>
      <p:sp>
        <p:nvSpPr>
          <p:cNvPr id="7" name="Textfeld 6">
            <a:extLst>
              <a:ext uri="{FF2B5EF4-FFF2-40B4-BE49-F238E27FC236}">
                <a16:creationId xmlns:a16="http://schemas.microsoft.com/office/drawing/2014/main" id="{72F9538C-7993-41CE-9C14-5E759384E456}"/>
              </a:ext>
            </a:extLst>
          </p:cNvPr>
          <p:cNvSpPr txBox="1"/>
          <p:nvPr/>
        </p:nvSpPr>
        <p:spPr>
          <a:xfrm>
            <a:off x="735363" y="1887968"/>
            <a:ext cx="10992472" cy="923330"/>
          </a:xfrm>
          <a:prstGeom prst="rect">
            <a:avLst/>
          </a:prstGeom>
          <a:noFill/>
        </p:spPr>
        <p:txBody>
          <a:bodyPr wrap="square" rtlCol="0">
            <a:spAutoFit/>
          </a:bodyPr>
          <a:lstStyle/>
          <a:p>
            <a:r>
              <a:rPr lang="de-DE" b="1" dirty="0">
                <a:solidFill>
                  <a:schemeClr val="accent1"/>
                </a:solidFill>
              </a:rPr>
              <a:t>Schadenregulierer</a:t>
            </a:r>
            <a:endParaRPr lang="de-DE" sz="1400" dirty="0"/>
          </a:p>
          <a:p>
            <a:r>
              <a:rPr lang="de-DE" sz="1400" dirty="0"/>
              <a:t>PKW* An- und Abfahrt 	Köln - München 				</a:t>
            </a:r>
            <a:r>
              <a:rPr lang="de-DE" b="1" dirty="0">
                <a:solidFill>
                  <a:schemeClr val="accent1"/>
                </a:solidFill>
              </a:rPr>
              <a:t>1.140km</a:t>
            </a:r>
          </a:p>
          <a:p>
            <a:endParaRPr lang="de-DE" dirty="0"/>
          </a:p>
        </p:txBody>
      </p:sp>
      <p:sp>
        <p:nvSpPr>
          <p:cNvPr id="8" name="Textfeld 7">
            <a:extLst>
              <a:ext uri="{FF2B5EF4-FFF2-40B4-BE49-F238E27FC236}">
                <a16:creationId xmlns:a16="http://schemas.microsoft.com/office/drawing/2014/main" id="{EAA49687-51A1-4E29-8389-591B0D9E62C7}"/>
              </a:ext>
            </a:extLst>
          </p:cNvPr>
          <p:cNvSpPr txBox="1"/>
          <p:nvPr/>
        </p:nvSpPr>
        <p:spPr>
          <a:xfrm>
            <a:off x="735363" y="2519432"/>
            <a:ext cx="8308468" cy="923330"/>
          </a:xfrm>
          <a:prstGeom prst="rect">
            <a:avLst/>
          </a:prstGeom>
          <a:noFill/>
        </p:spPr>
        <p:txBody>
          <a:bodyPr wrap="square" rtlCol="0">
            <a:spAutoFit/>
          </a:bodyPr>
          <a:lstStyle/>
          <a:p>
            <a:r>
              <a:rPr lang="de-DE" b="1" dirty="0">
                <a:solidFill>
                  <a:schemeClr val="accent1"/>
                </a:solidFill>
              </a:rPr>
              <a:t>Gebäudesachverständiger</a:t>
            </a:r>
            <a:endParaRPr lang="de-DE" sz="1400" dirty="0"/>
          </a:p>
          <a:p>
            <a:r>
              <a:rPr lang="de-DE" sz="1400" dirty="0"/>
              <a:t>PKW* An- und Abfahrt Köln - München 				</a:t>
            </a:r>
            <a:r>
              <a:rPr lang="de-DE" b="1" dirty="0">
                <a:solidFill>
                  <a:schemeClr val="accent1"/>
                </a:solidFill>
              </a:rPr>
              <a:t>1.140km</a:t>
            </a:r>
          </a:p>
          <a:p>
            <a:endParaRPr lang="de-DE" dirty="0"/>
          </a:p>
        </p:txBody>
      </p:sp>
      <p:sp>
        <p:nvSpPr>
          <p:cNvPr id="9" name="Textfeld 8">
            <a:extLst>
              <a:ext uri="{FF2B5EF4-FFF2-40B4-BE49-F238E27FC236}">
                <a16:creationId xmlns:a16="http://schemas.microsoft.com/office/drawing/2014/main" id="{CF9213E7-820B-4E38-9060-1B6F2741D307}"/>
              </a:ext>
            </a:extLst>
          </p:cNvPr>
          <p:cNvSpPr txBox="1"/>
          <p:nvPr/>
        </p:nvSpPr>
        <p:spPr>
          <a:xfrm>
            <a:off x="735363" y="3166893"/>
            <a:ext cx="7875764" cy="923330"/>
          </a:xfrm>
          <a:prstGeom prst="rect">
            <a:avLst/>
          </a:prstGeom>
          <a:noFill/>
        </p:spPr>
        <p:txBody>
          <a:bodyPr wrap="square" rtlCol="0">
            <a:spAutoFit/>
          </a:bodyPr>
          <a:lstStyle/>
          <a:p>
            <a:r>
              <a:rPr lang="de-DE" b="1" dirty="0">
                <a:solidFill>
                  <a:schemeClr val="accent1"/>
                </a:solidFill>
              </a:rPr>
              <a:t>Maschinensachverständiger</a:t>
            </a:r>
            <a:endParaRPr lang="de-DE" sz="1400" dirty="0"/>
          </a:p>
          <a:p>
            <a:r>
              <a:rPr lang="de-DE" sz="1400" dirty="0"/>
              <a:t>PKW* An- und Abfahrt Hannover - München 				</a:t>
            </a:r>
            <a:r>
              <a:rPr lang="de-DE" b="1" dirty="0">
                <a:solidFill>
                  <a:schemeClr val="accent1"/>
                </a:solidFill>
              </a:rPr>
              <a:t>1.300km</a:t>
            </a:r>
          </a:p>
          <a:p>
            <a:endParaRPr lang="de-DE" dirty="0"/>
          </a:p>
        </p:txBody>
      </p:sp>
      <p:cxnSp>
        <p:nvCxnSpPr>
          <p:cNvPr id="11" name="Gerader Verbinder 10">
            <a:extLst>
              <a:ext uri="{FF2B5EF4-FFF2-40B4-BE49-F238E27FC236}">
                <a16:creationId xmlns:a16="http://schemas.microsoft.com/office/drawing/2014/main" id="{62E060AF-2190-4B45-9FC9-64F0799BE5DD}"/>
              </a:ext>
            </a:extLst>
          </p:cNvPr>
          <p:cNvCxnSpPr>
            <a:cxnSpLocks/>
          </p:cNvCxnSpPr>
          <p:nvPr/>
        </p:nvCxnSpPr>
        <p:spPr>
          <a:xfrm>
            <a:off x="735363" y="3856189"/>
            <a:ext cx="10786077" cy="0"/>
          </a:xfrm>
          <a:prstGeom prst="line">
            <a:avLst/>
          </a:prstGeom>
        </p:spPr>
        <p:style>
          <a:lnRef idx="1">
            <a:schemeClr val="accent2"/>
          </a:lnRef>
          <a:fillRef idx="0">
            <a:schemeClr val="accent2"/>
          </a:fillRef>
          <a:effectRef idx="0">
            <a:schemeClr val="accent2"/>
          </a:effectRef>
          <a:fontRef idx="minor">
            <a:schemeClr val="tx1"/>
          </a:fontRef>
        </p:style>
      </p:cxnSp>
      <p:sp>
        <p:nvSpPr>
          <p:cNvPr id="12" name="Textfeld 11">
            <a:extLst>
              <a:ext uri="{FF2B5EF4-FFF2-40B4-BE49-F238E27FC236}">
                <a16:creationId xmlns:a16="http://schemas.microsoft.com/office/drawing/2014/main" id="{57E27F9F-77B9-46D4-889B-EBBDABC9B957}"/>
              </a:ext>
            </a:extLst>
          </p:cNvPr>
          <p:cNvSpPr txBox="1"/>
          <p:nvPr/>
        </p:nvSpPr>
        <p:spPr>
          <a:xfrm>
            <a:off x="9362833" y="2765653"/>
            <a:ext cx="2429868" cy="430887"/>
          </a:xfrm>
          <a:prstGeom prst="rect">
            <a:avLst/>
          </a:prstGeom>
          <a:noFill/>
        </p:spPr>
        <p:txBody>
          <a:bodyPr wrap="square" rtlCol="0">
            <a:spAutoFit/>
          </a:bodyPr>
          <a:lstStyle/>
          <a:p>
            <a:pPr algn="ctr"/>
            <a:r>
              <a:rPr lang="de-DE" sz="2200" b="1" dirty="0"/>
              <a:t>1,01t </a:t>
            </a:r>
            <a:r>
              <a:rPr lang="de-DE" sz="2200" b="1" dirty="0">
                <a:solidFill>
                  <a:schemeClr val="accent1"/>
                </a:solidFill>
              </a:rPr>
              <a:t>CO</a:t>
            </a:r>
            <a:r>
              <a:rPr lang="de-DE" sz="2200" b="1" baseline="-25000" dirty="0">
                <a:solidFill>
                  <a:schemeClr val="accent1"/>
                </a:solidFill>
              </a:rPr>
              <a:t>2</a:t>
            </a:r>
            <a:endParaRPr lang="de-DE" sz="2200" baseline="-25000" dirty="0">
              <a:solidFill>
                <a:schemeClr val="accent1"/>
              </a:solidFill>
            </a:endParaRPr>
          </a:p>
        </p:txBody>
      </p:sp>
      <p:cxnSp>
        <p:nvCxnSpPr>
          <p:cNvPr id="13" name="Gerader Verbinder 12">
            <a:extLst>
              <a:ext uri="{FF2B5EF4-FFF2-40B4-BE49-F238E27FC236}">
                <a16:creationId xmlns:a16="http://schemas.microsoft.com/office/drawing/2014/main" id="{31E7E724-8911-4F8A-A1B6-20866B9BDAF2}"/>
              </a:ext>
            </a:extLst>
          </p:cNvPr>
          <p:cNvCxnSpPr>
            <a:cxnSpLocks/>
          </p:cNvCxnSpPr>
          <p:nvPr/>
        </p:nvCxnSpPr>
        <p:spPr>
          <a:xfrm>
            <a:off x="749431" y="5244997"/>
            <a:ext cx="10772009" cy="79625"/>
          </a:xfrm>
          <a:prstGeom prst="line">
            <a:avLst/>
          </a:prstGeom>
        </p:spPr>
        <p:style>
          <a:lnRef idx="1">
            <a:schemeClr val="accent2"/>
          </a:lnRef>
          <a:fillRef idx="0">
            <a:schemeClr val="accent2"/>
          </a:fillRef>
          <a:effectRef idx="0">
            <a:schemeClr val="accent2"/>
          </a:effectRef>
          <a:fontRef idx="minor">
            <a:schemeClr val="tx1"/>
          </a:fontRef>
        </p:style>
      </p:cxnSp>
      <p:sp>
        <p:nvSpPr>
          <p:cNvPr id="14" name="Textfeld 13">
            <a:extLst>
              <a:ext uri="{FF2B5EF4-FFF2-40B4-BE49-F238E27FC236}">
                <a16:creationId xmlns:a16="http://schemas.microsoft.com/office/drawing/2014/main" id="{23C2CAF9-2200-466D-80AB-AB50C0131A1A}"/>
              </a:ext>
            </a:extLst>
          </p:cNvPr>
          <p:cNvSpPr txBox="1"/>
          <p:nvPr/>
        </p:nvSpPr>
        <p:spPr>
          <a:xfrm>
            <a:off x="735363" y="3952882"/>
            <a:ext cx="10884551" cy="923330"/>
          </a:xfrm>
          <a:prstGeom prst="rect">
            <a:avLst/>
          </a:prstGeom>
          <a:noFill/>
        </p:spPr>
        <p:txBody>
          <a:bodyPr wrap="square" rtlCol="0">
            <a:spAutoFit/>
          </a:bodyPr>
          <a:lstStyle/>
          <a:p>
            <a:r>
              <a:rPr lang="de-DE" b="1" dirty="0">
                <a:solidFill>
                  <a:schemeClr val="accent1"/>
                </a:solidFill>
              </a:rPr>
              <a:t>Stakeholder</a:t>
            </a:r>
            <a:endParaRPr lang="de-DE" sz="1400" dirty="0"/>
          </a:p>
          <a:p>
            <a:r>
              <a:rPr lang="de-DE" sz="1400" dirty="0"/>
              <a:t>Flug Hamburg - München 					</a:t>
            </a:r>
            <a:r>
              <a:rPr lang="de-DE" sz="1400" b="1" dirty="0">
                <a:solidFill>
                  <a:schemeClr val="accent1"/>
                </a:solidFill>
              </a:rPr>
              <a:t> </a:t>
            </a:r>
            <a:r>
              <a:rPr lang="de-DE" b="1" dirty="0">
                <a:solidFill>
                  <a:schemeClr val="accent1"/>
                </a:solidFill>
              </a:rPr>
              <a:t>1.620km</a:t>
            </a:r>
            <a:r>
              <a:rPr lang="de-DE" sz="1400" b="1" dirty="0">
                <a:solidFill>
                  <a:schemeClr val="accent1"/>
                </a:solidFill>
              </a:rPr>
              <a:t> </a:t>
            </a:r>
            <a:r>
              <a:rPr lang="de-DE" sz="1400" dirty="0"/>
              <a:t>		</a:t>
            </a:r>
            <a:r>
              <a:rPr lang="de-DE" b="1" dirty="0"/>
              <a:t>0,32t</a:t>
            </a:r>
            <a:r>
              <a:rPr lang="de-DE" b="1" dirty="0">
                <a:solidFill>
                  <a:schemeClr val="accent1"/>
                </a:solidFill>
              </a:rPr>
              <a:t> CO</a:t>
            </a:r>
            <a:r>
              <a:rPr lang="de-DE" b="1" baseline="-25000" dirty="0">
                <a:solidFill>
                  <a:schemeClr val="accent1"/>
                </a:solidFill>
              </a:rPr>
              <a:t>2</a:t>
            </a:r>
          </a:p>
          <a:p>
            <a:endParaRPr lang="de-DE" dirty="0"/>
          </a:p>
        </p:txBody>
      </p:sp>
      <p:sp>
        <p:nvSpPr>
          <p:cNvPr id="15" name="Textfeld 14">
            <a:extLst>
              <a:ext uri="{FF2B5EF4-FFF2-40B4-BE49-F238E27FC236}">
                <a16:creationId xmlns:a16="http://schemas.microsoft.com/office/drawing/2014/main" id="{C52673DD-3A1A-475E-97AD-04E5E9BE64F2}"/>
              </a:ext>
            </a:extLst>
          </p:cNvPr>
          <p:cNvSpPr txBox="1"/>
          <p:nvPr/>
        </p:nvSpPr>
        <p:spPr>
          <a:xfrm>
            <a:off x="735363" y="4550040"/>
            <a:ext cx="10884551" cy="646331"/>
          </a:xfrm>
          <a:prstGeom prst="rect">
            <a:avLst/>
          </a:prstGeom>
          <a:noFill/>
        </p:spPr>
        <p:txBody>
          <a:bodyPr wrap="square" rtlCol="0">
            <a:spAutoFit/>
          </a:bodyPr>
          <a:lstStyle/>
          <a:p>
            <a:r>
              <a:rPr lang="de-DE" b="1" dirty="0">
                <a:solidFill>
                  <a:schemeClr val="accent1"/>
                </a:solidFill>
              </a:rPr>
              <a:t>Makler</a:t>
            </a:r>
            <a:endParaRPr lang="de-DE" sz="1400" dirty="0"/>
          </a:p>
          <a:p>
            <a:r>
              <a:rPr lang="de-DE" sz="1400" dirty="0"/>
              <a:t>Zug Mülheim - München 					</a:t>
            </a:r>
            <a:r>
              <a:rPr lang="de-DE" b="1" dirty="0">
                <a:solidFill>
                  <a:schemeClr val="accent1"/>
                </a:solidFill>
              </a:rPr>
              <a:t> 1.252km </a:t>
            </a:r>
            <a:r>
              <a:rPr lang="de-DE" sz="1400" dirty="0"/>
              <a:t>		</a:t>
            </a:r>
            <a:r>
              <a:rPr lang="de-DE" b="1" dirty="0"/>
              <a:t>16kg</a:t>
            </a:r>
            <a:r>
              <a:rPr lang="de-DE" b="1" dirty="0">
                <a:solidFill>
                  <a:schemeClr val="accent1"/>
                </a:solidFill>
              </a:rPr>
              <a:t> CO</a:t>
            </a:r>
            <a:r>
              <a:rPr lang="de-DE" b="1" baseline="-25000" dirty="0">
                <a:solidFill>
                  <a:schemeClr val="accent1"/>
                </a:solidFill>
              </a:rPr>
              <a:t>2</a:t>
            </a:r>
          </a:p>
        </p:txBody>
      </p:sp>
      <p:sp>
        <p:nvSpPr>
          <p:cNvPr id="17" name="Textfeld 16">
            <a:extLst>
              <a:ext uri="{FF2B5EF4-FFF2-40B4-BE49-F238E27FC236}">
                <a16:creationId xmlns:a16="http://schemas.microsoft.com/office/drawing/2014/main" id="{0DC165C9-3167-49EC-85AE-A5AE51660E1A}"/>
              </a:ext>
            </a:extLst>
          </p:cNvPr>
          <p:cNvSpPr txBox="1"/>
          <p:nvPr/>
        </p:nvSpPr>
        <p:spPr>
          <a:xfrm>
            <a:off x="276370" y="6004920"/>
            <a:ext cx="5202995" cy="461665"/>
          </a:xfrm>
          <a:prstGeom prst="rect">
            <a:avLst/>
          </a:prstGeom>
          <a:noFill/>
        </p:spPr>
        <p:txBody>
          <a:bodyPr wrap="square">
            <a:spAutoFit/>
          </a:bodyPr>
          <a:lstStyle/>
          <a:p>
            <a:r>
              <a:rPr lang="de-DE" sz="800" dirty="0"/>
              <a:t>*Mittelklasse PKW, Diesel – Economy Class </a:t>
            </a:r>
            <a:r>
              <a:rPr lang="de-DE" sz="800" dirty="0">
                <a:sym typeface="Wingdings" panose="05000000000000000000" pitchFamily="2" charset="2"/>
              </a:rPr>
              <a:t></a:t>
            </a:r>
          </a:p>
          <a:p>
            <a:r>
              <a:rPr lang="de-DE" sz="800" dirty="0"/>
              <a:t>** 1/7 Erdumfang oder die Länge des Amazonas (6.400km) oder die Länge des Nils (6.500) </a:t>
            </a:r>
          </a:p>
          <a:p>
            <a:endParaRPr lang="de-DE" sz="800" dirty="0"/>
          </a:p>
        </p:txBody>
      </p:sp>
      <p:sp>
        <p:nvSpPr>
          <p:cNvPr id="20" name="Textfeld 19">
            <a:extLst>
              <a:ext uri="{FF2B5EF4-FFF2-40B4-BE49-F238E27FC236}">
                <a16:creationId xmlns:a16="http://schemas.microsoft.com/office/drawing/2014/main" id="{9CF079E7-4ED5-49EF-A637-A199DEE1F150}"/>
              </a:ext>
            </a:extLst>
          </p:cNvPr>
          <p:cNvSpPr txBox="1"/>
          <p:nvPr/>
        </p:nvSpPr>
        <p:spPr>
          <a:xfrm>
            <a:off x="9297967" y="5464817"/>
            <a:ext cx="2429868" cy="430887"/>
          </a:xfrm>
          <a:prstGeom prst="rect">
            <a:avLst/>
          </a:prstGeom>
          <a:noFill/>
        </p:spPr>
        <p:txBody>
          <a:bodyPr wrap="square" rtlCol="0">
            <a:spAutoFit/>
          </a:bodyPr>
          <a:lstStyle/>
          <a:p>
            <a:pPr algn="ctr"/>
            <a:r>
              <a:rPr lang="de-DE" sz="2200" b="1" dirty="0"/>
              <a:t>1,33t </a:t>
            </a:r>
            <a:r>
              <a:rPr lang="de-DE" sz="2200" b="1" dirty="0">
                <a:solidFill>
                  <a:schemeClr val="accent1"/>
                </a:solidFill>
              </a:rPr>
              <a:t>CO</a:t>
            </a:r>
            <a:r>
              <a:rPr lang="de-DE" sz="2200" b="1" baseline="-25000" dirty="0">
                <a:solidFill>
                  <a:schemeClr val="accent1"/>
                </a:solidFill>
              </a:rPr>
              <a:t>2</a:t>
            </a:r>
            <a:endParaRPr lang="de-DE" sz="2200" baseline="-25000" dirty="0">
              <a:solidFill>
                <a:schemeClr val="accent1"/>
              </a:solidFill>
            </a:endParaRPr>
          </a:p>
        </p:txBody>
      </p:sp>
      <p:sp>
        <p:nvSpPr>
          <p:cNvPr id="21" name="Textfeld 20">
            <a:extLst>
              <a:ext uri="{FF2B5EF4-FFF2-40B4-BE49-F238E27FC236}">
                <a16:creationId xmlns:a16="http://schemas.microsoft.com/office/drawing/2014/main" id="{1EDF355F-3CC4-4550-B372-A2199EDD5B5C}"/>
              </a:ext>
            </a:extLst>
          </p:cNvPr>
          <p:cNvSpPr txBox="1"/>
          <p:nvPr/>
        </p:nvSpPr>
        <p:spPr>
          <a:xfrm>
            <a:off x="8709335" y="1995690"/>
            <a:ext cx="875387" cy="1631216"/>
          </a:xfrm>
          <a:prstGeom prst="rect">
            <a:avLst/>
          </a:prstGeom>
          <a:noFill/>
        </p:spPr>
        <p:txBody>
          <a:bodyPr wrap="square" rtlCol="0">
            <a:spAutoFit/>
          </a:bodyPr>
          <a:lstStyle/>
          <a:p>
            <a:r>
              <a:rPr lang="de-DE" sz="10000" dirty="0"/>
              <a:t>}</a:t>
            </a:r>
          </a:p>
        </p:txBody>
      </p:sp>
      <p:sp>
        <p:nvSpPr>
          <p:cNvPr id="25" name="Textfeld 24">
            <a:extLst>
              <a:ext uri="{FF2B5EF4-FFF2-40B4-BE49-F238E27FC236}">
                <a16:creationId xmlns:a16="http://schemas.microsoft.com/office/drawing/2014/main" id="{3F1763E5-F8A7-4529-80C3-ED9038BD011A}"/>
              </a:ext>
            </a:extLst>
          </p:cNvPr>
          <p:cNvSpPr txBox="1"/>
          <p:nvPr/>
        </p:nvSpPr>
        <p:spPr>
          <a:xfrm>
            <a:off x="6529556" y="5373248"/>
            <a:ext cx="2429868" cy="400110"/>
          </a:xfrm>
          <a:prstGeom prst="rect">
            <a:avLst/>
          </a:prstGeom>
          <a:noFill/>
        </p:spPr>
        <p:txBody>
          <a:bodyPr wrap="square" rtlCol="0">
            <a:spAutoFit/>
          </a:bodyPr>
          <a:lstStyle/>
          <a:p>
            <a:pPr algn="ctr"/>
            <a:r>
              <a:rPr lang="de-DE" sz="3000" b="1" baseline="-25000" dirty="0">
                <a:solidFill>
                  <a:schemeClr val="accent1"/>
                </a:solidFill>
              </a:rPr>
              <a:t>6.452km**</a:t>
            </a:r>
            <a:endParaRPr lang="de-DE" sz="3000" baseline="-25000" dirty="0">
              <a:solidFill>
                <a:schemeClr val="accent1"/>
              </a:solidFill>
            </a:endParaRPr>
          </a:p>
        </p:txBody>
      </p:sp>
    </p:spTree>
    <p:extLst>
      <p:ext uri="{BB962C8B-B14F-4D97-AF65-F5344CB8AC3E}">
        <p14:creationId xmlns:p14="http://schemas.microsoft.com/office/powerpoint/2010/main" val="61121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8377A96-C523-4B48-9B9F-92EBE40F4C3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683" y="2755"/>
            <a:ext cx="12240683" cy="6855245"/>
          </a:xfrm>
          <a:prstGeom prst="rect">
            <a:avLst/>
          </a:prstGeom>
        </p:spPr>
      </p:pic>
      <p:sp>
        <p:nvSpPr>
          <p:cNvPr id="2" name="Foliennummernplatzhalter 1">
            <a:extLst>
              <a:ext uri="{FF2B5EF4-FFF2-40B4-BE49-F238E27FC236}">
                <a16:creationId xmlns:a16="http://schemas.microsoft.com/office/drawing/2014/main" id="{259D3076-FC4C-4331-9676-3DCA4FCCA1D1}"/>
              </a:ext>
            </a:extLst>
          </p:cNvPr>
          <p:cNvSpPr>
            <a:spLocks noGrp="1"/>
          </p:cNvSpPr>
          <p:nvPr>
            <p:ph type="sldNum" sz="quarter" idx="10"/>
          </p:nvPr>
        </p:nvSpPr>
        <p:spPr/>
        <p:txBody>
          <a:bodyPr/>
          <a:lstStyle/>
          <a:p>
            <a:fld id="{059FC275-5BAA-4D62-B4E5-354BDE96CDDB}" type="slidenum">
              <a:rPr lang="de-DE" smtClean="0"/>
              <a:pPr/>
              <a:t>23</a:t>
            </a:fld>
            <a:endParaRPr lang="de-DE"/>
          </a:p>
        </p:txBody>
      </p:sp>
      <p:sp>
        <p:nvSpPr>
          <p:cNvPr id="16" name="Textfeld 15">
            <a:extLst>
              <a:ext uri="{FF2B5EF4-FFF2-40B4-BE49-F238E27FC236}">
                <a16:creationId xmlns:a16="http://schemas.microsoft.com/office/drawing/2014/main" id="{D01938A1-53C4-4477-8CFB-7FFD02D1A7AF}"/>
              </a:ext>
            </a:extLst>
          </p:cNvPr>
          <p:cNvSpPr txBox="1"/>
          <p:nvPr/>
        </p:nvSpPr>
        <p:spPr>
          <a:xfrm>
            <a:off x="383365" y="453646"/>
            <a:ext cx="10801200" cy="1569660"/>
          </a:xfrm>
          <a:prstGeom prst="rect">
            <a:avLst/>
          </a:prstGeom>
          <a:noFill/>
        </p:spPr>
        <p:txBody>
          <a:bodyPr wrap="square" rtlCol="0">
            <a:spAutoFit/>
          </a:bodyPr>
          <a:lstStyle/>
          <a:p>
            <a:r>
              <a:rPr lang="en-US" sz="4800" b="1" dirty="0">
                <a:solidFill>
                  <a:schemeClr val="bg1"/>
                </a:solidFill>
                <a:latin typeface="Arial" panose="020B0604020202020204" pitchFamily="34" charset="0"/>
                <a:ea typeface="Times New Roman" panose="02020603050405020304" pitchFamily="18" charset="0"/>
              </a:rPr>
              <a:t>“</a:t>
            </a:r>
            <a:r>
              <a:rPr lang="de-DE" sz="4800" b="1" dirty="0">
                <a:solidFill>
                  <a:schemeClr val="bg1"/>
                </a:solidFill>
              </a:rPr>
              <a:t>Lassen Sie uns sprechen solange die Lichter an sind</a:t>
            </a:r>
            <a:r>
              <a:rPr lang="de-DE" sz="3733" b="1" dirty="0">
                <a:solidFill>
                  <a:schemeClr val="bg1"/>
                </a:solidFill>
              </a:rPr>
              <a:t>.</a:t>
            </a:r>
            <a:r>
              <a:rPr lang="de-DE" sz="4800" b="1" dirty="0">
                <a:solidFill>
                  <a:schemeClr val="bg1"/>
                </a:solidFill>
              </a:rPr>
              <a:t>“</a:t>
            </a:r>
            <a:endParaRPr lang="de-DE" sz="3733" b="1" dirty="0">
              <a:solidFill>
                <a:schemeClr val="bg1"/>
              </a:solidFill>
            </a:endParaRPr>
          </a:p>
        </p:txBody>
      </p:sp>
    </p:spTree>
    <p:extLst>
      <p:ext uri="{BB962C8B-B14F-4D97-AF65-F5344CB8AC3E}">
        <p14:creationId xmlns:p14="http://schemas.microsoft.com/office/powerpoint/2010/main" val="119319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9A6766E7-1BD5-BAD1-2A82-9886E7AC749C}"/>
              </a:ext>
            </a:extLst>
          </p:cNvPr>
          <p:cNvSpPr txBox="1">
            <a:spLocks/>
          </p:cNvSpPr>
          <p:nvPr/>
        </p:nvSpPr>
        <p:spPr>
          <a:xfrm>
            <a:off x="334434" y="260351"/>
            <a:ext cx="11523133" cy="1056215"/>
          </a:xfrm>
          <a:prstGeom prst="rect">
            <a:avLst/>
          </a:prstGeom>
        </p:spPr>
        <p:txBody>
          <a:bodyPr vert="horz" wrap="square" lIns="0" tIns="24000" rIns="0" bIns="0" rtlCol="0" anchor="b" anchorCtr="0">
            <a:normAutofit/>
          </a:bodyPr>
          <a:lstStyle>
            <a:lvl1pPr algn="l" defTabSz="685715" rtl="0" eaLnBrk="1" latinLnBrk="0" hangingPunct="1">
              <a:spcBef>
                <a:spcPct val="0"/>
              </a:spcBef>
              <a:buNone/>
              <a:defRPr sz="2000" b="1" kern="1200" baseline="0">
                <a:solidFill>
                  <a:schemeClr val="tx1"/>
                </a:solidFill>
                <a:latin typeface="+mj-lt"/>
                <a:ea typeface="+mj-ea"/>
                <a:cs typeface="+mj-cs"/>
              </a:defRPr>
            </a:lvl1pPr>
          </a:lstStyle>
          <a:p>
            <a:pPr defTabSz="914264">
              <a:spcAft>
                <a:spcPts val="800"/>
              </a:spcAft>
            </a:pPr>
            <a:r>
              <a:rPr lang="en-US" sz="2667" cap="all" dirty="0">
                <a:solidFill>
                  <a:srgbClr val="FF2600"/>
                </a:solidFill>
                <a:latin typeface="Arial"/>
              </a:rPr>
              <a:t>Emilia-Romagna, Mai 2023</a:t>
            </a:r>
          </a:p>
        </p:txBody>
      </p:sp>
      <p:pic>
        <p:nvPicPr>
          <p:cNvPr id="3" name="Immagine 2">
            <a:extLst>
              <a:ext uri="{FF2B5EF4-FFF2-40B4-BE49-F238E27FC236}">
                <a16:creationId xmlns:a16="http://schemas.microsoft.com/office/drawing/2014/main" id="{B0CDA612-E894-76A8-A1BB-F82749F605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432" y="1460500"/>
            <a:ext cx="11523133" cy="4617165"/>
          </a:xfrm>
          <a:custGeom>
            <a:avLst/>
            <a:gdLst>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5489958 w 8642350"/>
              <a:gd name="connsiteY3" fmla="*/ 3015987 h 3455988"/>
              <a:gd name="connsiteX4" fmla="*/ 0 w 8642350"/>
              <a:gd name="connsiteY4" fmla="*/ 3455988 h 3455988"/>
              <a:gd name="connsiteX5" fmla="*/ 0 w 8642350"/>
              <a:gd name="connsiteY5" fmla="*/ 0 h 3455988"/>
              <a:gd name="connsiteX0" fmla="*/ 0 w 8642350"/>
              <a:gd name="connsiteY0" fmla="*/ 0 h 3462874"/>
              <a:gd name="connsiteX1" fmla="*/ 8642350 w 8642350"/>
              <a:gd name="connsiteY1" fmla="*/ 0 h 3462874"/>
              <a:gd name="connsiteX2" fmla="*/ 8642350 w 8642350"/>
              <a:gd name="connsiteY2" fmla="*/ 2761594 h 3462874"/>
              <a:gd name="connsiteX3" fmla="*/ 7401260 w 8642350"/>
              <a:gd name="connsiteY3" fmla="*/ 3462874 h 3462874"/>
              <a:gd name="connsiteX4" fmla="*/ 0 w 8642350"/>
              <a:gd name="connsiteY4" fmla="*/ 3455988 h 3462874"/>
              <a:gd name="connsiteX5" fmla="*/ 0 w 8642350"/>
              <a:gd name="connsiteY5" fmla="*/ 0 h 34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62874">
                <a:moveTo>
                  <a:pt x="0" y="0"/>
                </a:moveTo>
                <a:lnTo>
                  <a:pt x="8642350" y="0"/>
                </a:lnTo>
                <a:lnTo>
                  <a:pt x="8642350" y="2761594"/>
                </a:lnTo>
                <a:lnTo>
                  <a:pt x="7401260" y="3462874"/>
                </a:lnTo>
                <a:lnTo>
                  <a:pt x="0" y="3455988"/>
                </a:lnTo>
                <a:lnTo>
                  <a:pt x="0" y="0"/>
                </a:lnTo>
                <a:close/>
              </a:path>
            </a:pathLst>
          </a:custGeom>
          <a:noFill/>
        </p:spPr>
      </p:pic>
    </p:spTree>
    <p:extLst>
      <p:ext uri="{BB962C8B-B14F-4D97-AF65-F5344CB8AC3E}">
        <p14:creationId xmlns:p14="http://schemas.microsoft.com/office/powerpoint/2010/main" val="3264635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rafik 9" descr="image-center">
            <a:extLst>
              <a:ext uri="{FF2B5EF4-FFF2-40B4-BE49-F238E27FC236}">
                <a16:creationId xmlns:a16="http://schemas.microsoft.com/office/drawing/2014/main" id="{33DB520F-1E4B-12E0-AC84-1E53211E672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576"/>
            <a:ext cx="12192000" cy="6861576"/>
          </a:xfrm>
          <a:custGeom>
            <a:avLst/>
            <a:gdLst>
              <a:gd name="connsiteX0" fmla="*/ 0 w 9144000"/>
              <a:gd name="connsiteY0" fmla="*/ 0 h 5143500"/>
              <a:gd name="connsiteX1" fmla="*/ 8286733 w 9144000"/>
              <a:gd name="connsiteY1" fmla="*/ 0 h 5143500"/>
              <a:gd name="connsiteX2" fmla="*/ 9144000 w 9144000"/>
              <a:gd name="connsiteY2" fmla="*/ 857267 h 5143500"/>
              <a:gd name="connsiteX3" fmla="*/ 9144000 w 9144000"/>
              <a:gd name="connsiteY3" fmla="*/ 5143500 h 5143500"/>
              <a:gd name="connsiteX4" fmla="*/ 0 w 9144000"/>
              <a:gd name="connsiteY4" fmla="*/ 5143500 h 5143500"/>
              <a:gd name="connsiteX5" fmla="*/ 0 w 9144000"/>
              <a:gd name="connsiteY5" fmla="*/ 0 h 5143500"/>
              <a:gd name="connsiteX0" fmla="*/ 0 w 9144000"/>
              <a:gd name="connsiteY0" fmla="*/ 0 h 5150376"/>
              <a:gd name="connsiteX1" fmla="*/ 8286733 w 9144000"/>
              <a:gd name="connsiteY1" fmla="*/ 0 h 5150376"/>
              <a:gd name="connsiteX2" fmla="*/ 9144000 w 9144000"/>
              <a:gd name="connsiteY2" fmla="*/ 857267 h 5150376"/>
              <a:gd name="connsiteX3" fmla="*/ 6799561 w 9144000"/>
              <a:gd name="connsiteY3" fmla="*/ 5150376 h 5150376"/>
              <a:gd name="connsiteX4" fmla="*/ 0 w 9144000"/>
              <a:gd name="connsiteY4" fmla="*/ 5143500 h 5150376"/>
              <a:gd name="connsiteX5" fmla="*/ 0 w 9144000"/>
              <a:gd name="connsiteY5" fmla="*/ 0 h 5150376"/>
              <a:gd name="connsiteX0" fmla="*/ 0 w 9137125"/>
              <a:gd name="connsiteY0" fmla="*/ 0 h 5150376"/>
              <a:gd name="connsiteX1" fmla="*/ 8286733 w 9137125"/>
              <a:gd name="connsiteY1" fmla="*/ 0 h 5150376"/>
              <a:gd name="connsiteX2" fmla="*/ 9137125 w 9137125"/>
              <a:gd name="connsiteY2" fmla="*/ 3813598 h 5150376"/>
              <a:gd name="connsiteX3" fmla="*/ 6799561 w 9137125"/>
              <a:gd name="connsiteY3" fmla="*/ 5150376 h 5150376"/>
              <a:gd name="connsiteX4" fmla="*/ 0 w 9137125"/>
              <a:gd name="connsiteY4" fmla="*/ 5143500 h 5150376"/>
              <a:gd name="connsiteX5" fmla="*/ 0 w 9137125"/>
              <a:gd name="connsiteY5" fmla="*/ 0 h 5150376"/>
              <a:gd name="connsiteX0" fmla="*/ 0 w 9139256"/>
              <a:gd name="connsiteY0" fmla="*/ 0 h 5150376"/>
              <a:gd name="connsiteX1" fmla="*/ 9139256 w 9139256"/>
              <a:gd name="connsiteY1" fmla="*/ 0 h 5150376"/>
              <a:gd name="connsiteX2" fmla="*/ 9137125 w 9139256"/>
              <a:gd name="connsiteY2" fmla="*/ 3813598 h 5150376"/>
              <a:gd name="connsiteX3" fmla="*/ 6799561 w 9139256"/>
              <a:gd name="connsiteY3" fmla="*/ 5150376 h 5150376"/>
              <a:gd name="connsiteX4" fmla="*/ 0 w 9139256"/>
              <a:gd name="connsiteY4" fmla="*/ 5143500 h 5150376"/>
              <a:gd name="connsiteX5" fmla="*/ 0 w 9139256"/>
              <a:gd name="connsiteY5" fmla="*/ 0 h 5150376"/>
              <a:gd name="connsiteX0" fmla="*/ 0 w 9139256"/>
              <a:gd name="connsiteY0" fmla="*/ 0 h 5143501"/>
              <a:gd name="connsiteX1" fmla="*/ 9139256 w 9139256"/>
              <a:gd name="connsiteY1" fmla="*/ 0 h 5143501"/>
              <a:gd name="connsiteX2" fmla="*/ 9137125 w 9139256"/>
              <a:gd name="connsiteY2" fmla="*/ 3813598 h 5143501"/>
              <a:gd name="connsiteX3" fmla="*/ 6806436 w 9139256"/>
              <a:gd name="connsiteY3" fmla="*/ 5143501 h 5143501"/>
              <a:gd name="connsiteX4" fmla="*/ 0 w 9139256"/>
              <a:gd name="connsiteY4" fmla="*/ 5143500 h 5143501"/>
              <a:gd name="connsiteX5" fmla="*/ 0 w 9139256"/>
              <a:gd name="connsiteY5" fmla="*/ 0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9256" h="5143501">
                <a:moveTo>
                  <a:pt x="0" y="0"/>
                </a:moveTo>
                <a:lnTo>
                  <a:pt x="9139256" y="0"/>
                </a:lnTo>
                <a:cubicBezTo>
                  <a:pt x="9138546" y="1271199"/>
                  <a:pt x="9137835" y="2542399"/>
                  <a:pt x="9137125" y="3813598"/>
                </a:cubicBezTo>
                <a:lnTo>
                  <a:pt x="6806436" y="5143501"/>
                </a:lnTo>
                <a:lnTo>
                  <a:pt x="0" y="514350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162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09DE27D-857D-4619-BE28-72682282E599}"/>
              </a:ext>
            </a:extLst>
          </p:cNvPr>
          <p:cNvSpPr>
            <a:spLocks noGrp="1"/>
          </p:cNvSpPr>
          <p:nvPr>
            <p:ph type="title"/>
          </p:nvPr>
        </p:nvSpPr>
        <p:spPr>
          <a:xfrm>
            <a:off x="334434" y="260351"/>
            <a:ext cx="11523133" cy="1056215"/>
          </a:xfrm>
        </p:spPr>
        <p:txBody>
          <a:bodyPr wrap="square" anchor="b">
            <a:normAutofit/>
          </a:bodyPr>
          <a:lstStyle/>
          <a:p>
            <a:r>
              <a:rPr lang="de-DE" dirty="0"/>
              <a:t>Emilia-Romagna, 1qm von 25.000qm Produktionsfläche</a:t>
            </a:r>
          </a:p>
        </p:txBody>
      </p:sp>
      <p:pic>
        <p:nvPicPr>
          <p:cNvPr id="13" name="Grafik 12" descr="Ein Bild, das Person, Im Haus, Pfeife Flöte Rohr, Kleidung enthält.&#10;&#10;Automatisch generierte Beschreibung">
            <a:extLst>
              <a:ext uri="{FF2B5EF4-FFF2-40B4-BE49-F238E27FC236}">
                <a16:creationId xmlns:a16="http://schemas.microsoft.com/office/drawing/2014/main" id="{BD7E7673-ACDD-49D1-A0AB-F24DF8C1F3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432" y="1460500"/>
            <a:ext cx="11523133" cy="4617165"/>
          </a:xfrm>
          <a:custGeom>
            <a:avLst/>
            <a:gdLst>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3455988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0 w 8642350"/>
              <a:gd name="connsiteY3" fmla="*/ 3455988 h 3455988"/>
              <a:gd name="connsiteX4" fmla="*/ 0 w 8642350"/>
              <a:gd name="connsiteY4" fmla="*/ 0 h 3455988"/>
              <a:gd name="connsiteX0" fmla="*/ 0 w 8642350"/>
              <a:gd name="connsiteY0" fmla="*/ 0 h 3455988"/>
              <a:gd name="connsiteX1" fmla="*/ 8642350 w 8642350"/>
              <a:gd name="connsiteY1" fmla="*/ 0 h 3455988"/>
              <a:gd name="connsiteX2" fmla="*/ 8642350 w 8642350"/>
              <a:gd name="connsiteY2" fmla="*/ 2761594 h 3455988"/>
              <a:gd name="connsiteX3" fmla="*/ 5489958 w 8642350"/>
              <a:gd name="connsiteY3" fmla="*/ 3015987 h 3455988"/>
              <a:gd name="connsiteX4" fmla="*/ 0 w 8642350"/>
              <a:gd name="connsiteY4" fmla="*/ 3455988 h 3455988"/>
              <a:gd name="connsiteX5" fmla="*/ 0 w 8642350"/>
              <a:gd name="connsiteY5" fmla="*/ 0 h 3455988"/>
              <a:gd name="connsiteX0" fmla="*/ 0 w 8642350"/>
              <a:gd name="connsiteY0" fmla="*/ 0 h 3462874"/>
              <a:gd name="connsiteX1" fmla="*/ 8642350 w 8642350"/>
              <a:gd name="connsiteY1" fmla="*/ 0 h 3462874"/>
              <a:gd name="connsiteX2" fmla="*/ 8642350 w 8642350"/>
              <a:gd name="connsiteY2" fmla="*/ 2761594 h 3462874"/>
              <a:gd name="connsiteX3" fmla="*/ 7401260 w 8642350"/>
              <a:gd name="connsiteY3" fmla="*/ 3462874 h 3462874"/>
              <a:gd name="connsiteX4" fmla="*/ 0 w 8642350"/>
              <a:gd name="connsiteY4" fmla="*/ 3455988 h 3462874"/>
              <a:gd name="connsiteX5" fmla="*/ 0 w 8642350"/>
              <a:gd name="connsiteY5" fmla="*/ 0 h 346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2350" h="3462874">
                <a:moveTo>
                  <a:pt x="0" y="0"/>
                </a:moveTo>
                <a:lnTo>
                  <a:pt x="8642350" y="0"/>
                </a:lnTo>
                <a:lnTo>
                  <a:pt x="8642350" y="2761594"/>
                </a:lnTo>
                <a:lnTo>
                  <a:pt x="7401260" y="3462874"/>
                </a:lnTo>
                <a:lnTo>
                  <a:pt x="0" y="3455988"/>
                </a:lnTo>
                <a:lnTo>
                  <a:pt x="0" y="0"/>
                </a:lnTo>
                <a:close/>
              </a:path>
            </a:pathLst>
          </a:custGeom>
          <a:noFill/>
        </p:spPr>
      </p:pic>
    </p:spTree>
    <p:extLst>
      <p:ext uri="{BB962C8B-B14F-4D97-AF65-F5344CB8AC3E}">
        <p14:creationId xmlns:p14="http://schemas.microsoft.com/office/powerpoint/2010/main" val="2083665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01782-7B75-BFF0-85CC-B1BEC2DC8B88}"/>
              </a:ext>
            </a:extLst>
          </p:cNvPr>
          <p:cNvSpPr>
            <a:spLocks noGrp="1"/>
          </p:cNvSpPr>
          <p:nvPr>
            <p:ph type="title"/>
          </p:nvPr>
        </p:nvSpPr>
        <p:spPr/>
        <p:txBody>
          <a:bodyPr/>
          <a:lstStyle/>
          <a:p>
            <a:r>
              <a:rPr lang="de-DE" dirty="0">
                <a:effectLst/>
              </a:rPr>
              <a:t>Growth in global </a:t>
            </a:r>
            <a:r>
              <a:rPr lang="de-DE" dirty="0" err="1">
                <a:effectLst/>
              </a:rPr>
              <a:t>natural</a:t>
            </a:r>
            <a:r>
              <a:rPr lang="de-DE" dirty="0">
                <a:effectLst/>
              </a:rPr>
              <a:t> </a:t>
            </a:r>
            <a:r>
              <a:rPr lang="de-DE" dirty="0" err="1">
                <a:effectLst/>
              </a:rPr>
              <a:t>catastrophe</a:t>
            </a:r>
            <a:r>
              <a:rPr lang="de-DE" dirty="0">
                <a:effectLst/>
              </a:rPr>
              <a:t> </a:t>
            </a:r>
            <a:r>
              <a:rPr lang="de-DE" dirty="0" err="1">
                <a:effectLst/>
              </a:rPr>
              <a:t>insured</a:t>
            </a:r>
            <a:r>
              <a:rPr lang="de-DE" dirty="0">
                <a:effectLst/>
              </a:rPr>
              <a:t> </a:t>
            </a:r>
            <a:r>
              <a:rPr lang="de-DE" dirty="0" err="1">
                <a:effectLst/>
              </a:rPr>
              <a:t>losses</a:t>
            </a:r>
            <a:r>
              <a:rPr lang="de-DE" dirty="0">
                <a:effectLst/>
              </a:rPr>
              <a:t> (USD </a:t>
            </a:r>
            <a:r>
              <a:rPr lang="de-DE" dirty="0" err="1">
                <a:effectLst/>
              </a:rPr>
              <a:t>bn</a:t>
            </a:r>
            <a:r>
              <a:rPr lang="de-DE" dirty="0">
                <a:effectLst/>
              </a:rPr>
              <a:t>, 2023 </a:t>
            </a:r>
            <a:r>
              <a:rPr lang="de-DE" dirty="0" err="1">
                <a:effectLst/>
              </a:rPr>
              <a:t>prices</a:t>
            </a:r>
            <a:r>
              <a:rPr lang="de-DE" dirty="0">
                <a:effectLst/>
              </a:rPr>
              <a:t>)</a:t>
            </a:r>
          </a:p>
        </p:txBody>
      </p:sp>
      <p:pic>
        <p:nvPicPr>
          <p:cNvPr id="7" name="Inhaltsplatzhalter 6">
            <a:extLst>
              <a:ext uri="{FF2B5EF4-FFF2-40B4-BE49-F238E27FC236}">
                <a16:creationId xmlns:a16="http://schemas.microsoft.com/office/drawing/2014/main" id="{B42093DD-3695-3AA9-12AC-B4DC8CA5D25C}"/>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rcRect/>
          <a:stretch/>
        </p:blipFill>
        <p:spPr>
          <a:xfrm>
            <a:off x="155757" y="1470950"/>
            <a:ext cx="11141960" cy="5570980"/>
          </a:xfrm>
        </p:spPr>
      </p:pic>
    </p:spTree>
    <p:extLst>
      <p:ext uri="{BB962C8B-B14F-4D97-AF65-F5344CB8AC3E}">
        <p14:creationId xmlns:p14="http://schemas.microsoft.com/office/powerpoint/2010/main" val="2168906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B42093DD-3695-3AA9-12AC-B4DC8CA5D25C}"/>
              </a:ext>
            </a:extLst>
          </p:cNvPr>
          <p:cNvPicPr>
            <a:picLocks noGrp="1" noChangeAspect="1"/>
          </p:cNvPicPr>
          <p:nvPr>
            <p:ph sz="quarter" idx="14"/>
          </p:nvPr>
        </p:nvPicPr>
        <p:blipFill rotWithShape="1">
          <a:blip r:embed="rId3" cstate="print">
            <a:extLst>
              <a:ext uri="{28A0092B-C50C-407E-A947-70E740481C1C}">
                <a14:useLocalDpi xmlns:a14="http://schemas.microsoft.com/office/drawing/2010/main" val="0"/>
              </a:ext>
            </a:extLst>
          </a:blip>
          <a:srcRect l="3241" t="27958" r="3484" b="2793"/>
          <a:stretch/>
        </p:blipFill>
        <p:spPr>
          <a:xfrm>
            <a:off x="249554" y="1764712"/>
            <a:ext cx="11608013" cy="4392761"/>
          </a:xfrm>
        </p:spPr>
      </p:pic>
      <p:sp>
        <p:nvSpPr>
          <p:cNvPr id="2" name="Titel 1">
            <a:extLst>
              <a:ext uri="{FF2B5EF4-FFF2-40B4-BE49-F238E27FC236}">
                <a16:creationId xmlns:a16="http://schemas.microsoft.com/office/drawing/2014/main" id="{6C801782-7B75-BFF0-85CC-B1BEC2DC8B88}"/>
              </a:ext>
            </a:extLst>
          </p:cNvPr>
          <p:cNvSpPr>
            <a:spLocks noGrp="1"/>
          </p:cNvSpPr>
          <p:nvPr>
            <p:ph type="title"/>
          </p:nvPr>
        </p:nvSpPr>
        <p:spPr/>
        <p:txBody>
          <a:bodyPr/>
          <a:lstStyle/>
          <a:p>
            <a:r>
              <a:rPr lang="de-DE" dirty="0">
                <a:effectLst/>
              </a:rPr>
              <a:t>Annual </a:t>
            </a:r>
            <a:r>
              <a:rPr lang="de-DE" dirty="0" err="1">
                <a:effectLst/>
              </a:rPr>
              <a:t>insured</a:t>
            </a:r>
            <a:r>
              <a:rPr lang="de-DE" dirty="0">
                <a:effectLst/>
              </a:rPr>
              <a:t> </a:t>
            </a:r>
            <a:r>
              <a:rPr lang="de-DE" dirty="0" err="1">
                <a:effectLst/>
              </a:rPr>
              <a:t>losses</a:t>
            </a:r>
            <a:r>
              <a:rPr lang="de-DE" dirty="0">
                <a:effectLst/>
              </a:rPr>
              <a:t> </a:t>
            </a:r>
            <a:r>
              <a:rPr lang="de-DE" dirty="0" err="1">
                <a:effectLst/>
              </a:rPr>
              <a:t>from</a:t>
            </a:r>
            <a:r>
              <a:rPr lang="de-DE" dirty="0">
                <a:effectLst/>
              </a:rPr>
              <a:t> SCS in Europe </a:t>
            </a:r>
            <a:br>
              <a:rPr lang="de-DE" dirty="0">
                <a:effectLst/>
              </a:rPr>
            </a:br>
            <a:r>
              <a:rPr lang="de-DE" dirty="0">
                <a:effectLst/>
              </a:rPr>
              <a:t>(USD </a:t>
            </a:r>
            <a:r>
              <a:rPr lang="de-DE" dirty="0" err="1">
                <a:effectLst/>
              </a:rPr>
              <a:t>bn</a:t>
            </a:r>
            <a:r>
              <a:rPr lang="de-DE" dirty="0">
                <a:effectLst/>
              </a:rPr>
              <a:t>, 2023 </a:t>
            </a:r>
            <a:r>
              <a:rPr lang="de-DE" dirty="0" err="1">
                <a:effectLst/>
              </a:rPr>
              <a:t>prices</a:t>
            </a:r>
            <a:r>
              <a:rPr lang="de-DE" dirty="0">
                <a:effectLst/>
              </a:rPr>
              <a:t>), and </a:t>
            </a:r>
            <a:r>
              <a:rPr lang="de-DE" dirty="0" err="1">
                <a:effectLst/>
              </a:rPr>
              <a:t>trend</a:t>
            </a:r>
            <a:endParaRPr lang="de-DE" dirty="0">
              <a:effectLst/>
            </a:endParaRPr>
          </a:p>
        </p:txBody>
      </p:sp>
    </p:spTree>
    <p:extLst>
      <p:ext uri="{BB962C8B-B14F-4D97-AF65-F5344CB8AC3E}">
        <p14:creationId xmlns:p14="http://schemas.microsoft.com/office/powerpoint/2010/main" val="3644620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D6C3270-3574-43D5-98BB-5F590E0C6D43}"/>
              </a:ext>
            </a:extLst>
          </p:cNvPr>
          <p:cNvSpPr>
            <a:spLocks noGrp="1"/>
          </p:cNvSpPr>
          <p:nvPr>
            <p:ph type="sldNum" sz="quarter" idx="4"/>
          </p:nvPr>
        </p:nvSpPr>
        <p:spPr/>
        <p:txBody>
          <a:bodyPr anchor="ctr">
            <a:normAutofit/>
          </a:bodyPr>
          <a:lstStyle/>
          <a:p>
            <a:pPr>
              <a:spcAft>
                <a:spcPts val="600"/>
              </a:spcAft>
            </a:pPr>
            <a:fld id="{059FC275-5BAA-4D62-B4E5-354BDE96CDDB}" type="slidenum">
              <a:rPr lang="de-DE" smtClean="0"/>
              <a:pPr>
                <a:spcAft>
                  <a:spcPts val="600"/>
                </a:spcAft>
              </a:pPr>
              <a:t>8</a:t>
            </a:fld>
            <a:endParaRPr lang="de-DE"/>
          </a:p>
        </p:txBody>
      </p:sp>
      <p:sp>
        <p:nvSpPr>
          <p:cNvPr id="2" name="Titel 1">
            <a:extLst>
              <a:ext uri="{FF2B5EF4-FFF2-40B4-BE49-F238E27FC236}">
                <a16:creationId xmlns:a16="http://schemas.microsoft.com/office/drawing/2014/main" id="{E5D1C059-325F-4D45-B190-AD0ADF1D5621}"/>
              </a:ext>
            </a:extLst>
          </p:cNvPr>
          <p:cNvSpPr>
            <a:spLocks noGrp="1"/>
          </p:cNvSpPr>
          <p:nvPr>
            <p:ph type="title" idx="4294967295"/>
          </p:nvPr>
        </p:nvSpPr>
        <p:spPr>
          <a:xfrm>
            <a:off x="334434" y="268288"/>
            <a:ext cx="11187641" cy="865187"/>
          </a:xfrm>
        </p:spPr>
        <p:txBody>
          <a:bodyPr wrap="none" anchor="t">
            <a:normAutofit/>
          </a:bodyPr>
          <a:lstStyle/>
          <a:p>
            <a:r>
              <a:rPr lang="de-DE" dirty="0" err="1">
                <a:solidFill>
                  <a:schemeClr val="accent1"/>
                </a:solidFill>
              </a:rPr>
              <a:t>SchadenManagement</a:t>
            </a:r>
            <a:endParaRPr lang="de-DE" dirty="0">
              <a:solidFill>
                <a:schemeClr val="accent1"/>
              </a:solidFill>
            </a:endParaRPr>
          </a:p>
        </p:txBody>
      </p:sp>
      <p:graphicFrame>
        <p:nvGraphicFramePr>
          <p:cNvPr id="8" name="Textplatzhalter 4">
            <a:extLst>
              <a:ext uri="{FF2B5EF4-FFF2-40B4-BE49-F238E27FC236}">
                <a16:creationId xmlns:a16="http://schemas.microsoft.com/office/drawing/2014/main" id="{275861BF-1995-4292-B480-2D10A2B767AB}"/>
              </a:ext>
            </a:extLst>
          </p:cNvPr>
          <p:cNvGraphicFramePr/>
          <p:nvPr/>
        </p:nvGraphicFramePr>
        <p:xfrm>
          <a:off x="334434" y="1316568"/>
          <a:ext cx="11523133" cy="3964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6">
            <a:extLst>
              <a:ext uri="{FF2B5EF4-FFF2-40B4-BE49-F238E27FC236}">
                <a16:creationId xmlns:a16="http://schemas.microsoft.com/office/drawing/2014/main" id="{AA4CBF96-CDC7-496E-A73C-C2D7C15A22D9}"/>
              </a:ext>
            </a:extLst>
          </p:cNvPr>
          <p:cNvSpPr txBox="1"/>
          <p:nvPr/>
        </p:nvSpPr>
        <p:spPr>
          <a:xfrm>
            <a:off x="4214082" y="6023050"/>
            <a:ext cx="4023405" cy="369332"/>
          </a:xfrm>
          <a:prstGeom prst="rect">
            <a:avLst/>
          </a:prstGeom>
          <a:noFill/>
        </p:spPr>
        <p:txBody>
          <a:bodyPr wrap="square" rtlCol="0">
            <a:spAutoFit/>
          </a:bodyPr>
          <a:lstStyle/>
          <a:p>
            <a:r>
              <a:rPr lang="de-DE" dirty="0"/>
              <a:t>Quelle: </a:t>
            </a:r>
            <a:r>
              <a:rPr lang="de-DE" b="0" i="1" dirty="0">
                <a:solidFill>
                  <a:srgbClr val="C12D30"/>
                </a:solidFill>
                <a:effectLst/>
                <a:latin typeface="Open Sans" panose="020B0604020202020204" pitchFamily="34" charset="0"/>
              </a:rPr>
              <a:t>Collins English Dictionary. </a:t>
            </a:r>
            <a:endParaRPr lang="de-DE" dirty="0"/>
          </a:p>
        </p:txBody>
      </p:sp>
    </p:spTree>
    <p:extLst>
      <p:ext uri="{BB962C8B-B14F-4D97-AF65-F5344CB8AC3E}">
        <p14:creationId xmlns:p14="http://schemas.microsoft.com/office/powerpoint/2010/main" val="53446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60D8AC6-01E3-44FA-96FD-55DAF7FB67E6}"/>
              </a:ext>
            </a:extLst>
          </p:cNvPr>
          <p:cNvSpPr>
            <a:spLocks noGrp="1"/>
          </p:cNvSpPr>
          <p:nvPr>
            <p:ph type="sldNum" sz="quarter" idx="4"/>
          </p:nvPr>
        </p:nvSpPr>
        <p:spPr/>
        <p:txBody>
          <a:bodyPr/>
          <a:lstStyle/>
          <a:p>
            <a:fld id="{059FC275-5BAA-4D62-B4E5-354BDE96CDDB}" type="slidenum">
              <a:rPr lang="de-DE" smtClean="0"/>
              <a:pPr/>
              <a:t>9</a:t>
            </a:fld>
            <a:endParaRPr lang="de-DE"/>
          </a:p>
        </p:txBody>
      </p:sp>
      <p:sp>
        <p:nvSpPr>
          <p:cNvPr id="3" name="Titel 2">
            <a:extLst>
              <a:ext uri="{FF2B5EF4-FFF2-40B4-BE49-F238E27FC236}">
                <a16:creationId xmlns:a16="http://schemas.microsoft.com/office/drawing/2014/main" id="{8C540306-D072-4EA5-A546-1FFC3F498F94}"/>
              </a:ext>
            </a:extLst>
          </p:cNvPr>
          <p:cNvSpPr>
            <a:spLocks noGrp="1"/>
          </p:cNvSpPr>
          <p:nvPr>
            <p:ph type="title" idx="4294967295"/>
          </p:nvPr>
        </p:nvSpPr>
        <p:spPr>
          <a:xfrm>
            <a:off x="334432" y="268288"/>
            <a:ext cx="11187643" cy="865187"/>
          </a:xfrm>
        </p:spPr>
        <p:txBody>
          <a:bodyPr anchor="t"/>
          <a:lstStyle/>
          <a:p>
            <a:r>
              <a:rPr lang="de-DE" dirty="0">
                <a:solidFill>
                  <a:schemeClr val="accent1"/>
                </a:solidFill>
              </a:rPr>
              <a:t>Schadenmanagement, Ebenen und Stakeholder, Einflussgrößen </a:t>
            </a:r>
          </a:p>
        </p:txBody>
      </p:sp>
      <p:sp>
        <p:nvSpPr>
          <p:cNvPr id="18" name="Textfeld 17">
            <a:extLst>
              <a:ext uri="{FF2B5EF4-FFF2-40B4-BE49-F238E27FC236}">
                <a16:creationId xmlns:a16="http://schemas.microsoft.com/office/drawing/2014/main" id="{C514B175-334B-4E58-8FB3-EDC91848A38C}"/>
              </a:ext>
            </a:extLst>
          </p:cNvPr>
          <p:cNvSpPr txBox="1"/>
          <p:nvPr/>
        </p:nvSpPr>
        <p:spPr>
          <a:xfrm>
            <a:off x="7728126" y="929183"/>
            <a:ext cx="4129440" cy="923330"/>
          </a:xfrm>
          <a:prstGeom prst="rect">
            <a:avLst/>
          </a:prstGeom>
          <a:noFill/>
        </p:spPr>
        <p:txBody>
          <a:bodyPr wrap="square">
            <a:spAutoFit/>
          </a:bodyPr>
          <a:lstStyle/>
          <a:p>
            <a:r>
              <a:rPr lang="de-DE" b="1" dirty="0">
                <a:solidFill>
                  <a:srgbClr val="272727"/>
                </a:solidFill>
                <a:latin typeface="Roboto" panose="020B0604020202020204" pitchFamily="2" charset="0"/>
              </a:rPr>
              <a:t>Schadenregulierer, Schadeninnendienst, </a:t>
            </a:r>
          </a:p>
          <a:p>
            <a:r>
              <a:rPr lang="de-DE" b="1" dirty="0">
                <a:solidFill>
                  <a:srgbClr val="272727"/>
                </a:solidFill>
                <a:latin typeface="Roboto" panose="020B0604020202020204" pitchFamily="2" charset="0"/>
              </a:rPr>
              <a:t>Leitungsfunktionen</a:t>
            </a:r>
            <a:endParaRPr lang="de-DE" dirty="0"/>
          </a:p>
        </p:txBody>
      </p:sp>
      <p:sp>
        <p:nvSpPr>
          <p:cNvPr id="22" name="Textfeld 21">
            <a:extLst>
              <a:ext uri="{FF2B5EF4-FFF2-40B4-BE49-F238E27FC236}">
                <a16:creationId xmlns:a16="http://schemas.microsoft.com/office/drawing/2014/main" id="{EDCC7AA8-1A1A-418F-85C6-25A13C4C6EE1}"/>
              </a:ext>
            </a:extLst>
          </p:cNvPr>
          <p:cNvSpPr txBox="1"/>
          <p:nvPr/>
        </p:nvSpPr>
        <p:spPr>
          <a:xfrm>
            <a:off x="7728126" y="2422208"/>
            <a:ext cx="4285393" cy="3970318"/>
          </a:xfrm>
          <a:prstGeom prst="rect">
            <a:avLst/>
          </a:prstGeom>
          <a:noFill/>
        </p:spPr>
        <p:txBody>
          <a:bodyPr wrap="square">
            <a:spAutoFit/>
          </a:bodyPr>
          <a:lstStyle/>
          <a:p>
            <a:pPr algn="l"/>
            <a:r>
              <a:rPr lang="de-DE" b="1" dirty="0">
                <a:solidFill>
                  <a:srgbClr val="272727"/>
                </a:solidFill>
                <a:latin typeface="Roboto" panose="02000000000000000000" pitchFamily="2" charset="0"/>
              </a:rPr>
              <a:t>Geschädigter</a:t>
            </a:r>
          </a:p>
          <a:p>
            <a:pPr algn="l"/>
            <a:r>
              <a:rPr lang="de-DE" b="1" dirty="0">
                <a:solidFill>
                  <a:srgbClr val="272727"/>
                </a:solidFill>
                <a:latin typeface="Roboto" panose="02000000000000000000" pitchFamily="2" charset="0"/>
              </a:rPr>
              <a:t>Claims </a:t>
            </a:r>
            <a:r>
              <a:rPr lang="de-DE" b="1" dirty="0" err="1">
                <a:solidFill>
                  <a:srgbClr val="272727"/>
                </a:solidFill>
                <a:latin typeface="Roboto" panose="02000000000000000000" pitchFamily="2" charset="0"/>
              </a:rPr>
              <a:t>Adjuster</a:t>
            </a:r>
            <a:r>
              <a:rPr lang="de-DE" b="1" dirty="0">
                <a:solidFill>
                  <a:srgbClr val="272727"/>
                </a:solidFill>
                <a:latin typeface="Roboto" panose="02000000000000000000" pitchFamily="2" charset="0"/>
              </a:rPr>
              <a:t>, Loss </a:t>
            </a:r>
            <a:r>
              <a:rPr lang="de-DE" b="1" dirty="0" err="1">
                <a:solidFill>
                  <a:srgbClr val="272727"/>
                </a:solidFill>
                <a:latin typeface="Roboto" panose="02000000000000000000" pitchFamily="2" charset="0"/>
              </a:rPr>
              <a:t>Adjuster</a:t>
            </a:r>
            <a:endParaRPr lang="de-DE" b="1" dirty="0">
              <a:solidFill>
                <a:srgbClr val="272727"/>
              </a:solidFill>
              <a:latin typeface="Roboto" panose="02000000000000000000" pitchFamily="2" charset="0"/>
            </a:endParaRPr>
          </a:p>
          <a:p>
            <a:pPr algn="l"/>
            <a:r>
              <a:rPr lang="de-DE" b="1" i="0" dirty="0">
                <a:solidFill>
                  <a:srgbClr val="272727"/>
                </a:solidFill>
                <a:effectLst/>
                <a:latin typeface="Roboto" panose="02000000000000000000" pitchFamily="2" charset="0"/>
              </a:rPr>
              <a:t>Versicherungsvermittler, Broker</a:t>
            </a:r>
          </a:p>
          <a:p>
            <a:pPr algn="l"/>
            <a:r>
              <a:rPr lang="de-DE" b="1" dirty="0">
                <a:solidFill>
                  <a:srgbClr val="272727"/>
                </a:solidFill>
                <a:latin typeface="Roboto" panose="02000000000000000000" pitchFamily="2" charset="0"/>
              </a:rPr>
              <a:t>Sachverständige</a:t>
            </a:r>
          </a:p>
          <a:p>
            <a:pPr marL="285750" indent="-285750" algn="l">
              <a:buClr>
                <a:srgbClr val="FF0000"/>
              </a:buClr>
              <a:buFont typeface="Arial" panose="020B0604020202020204" pitchFamily="34" charset="0"/>
              <a:buChar char="•"/>
            </a:pPr>
            <a:r>
              <a:rPr lang="de-DE" dirty="0">
                <a:solidFill>
                  <a:srgbClr val="272727"/>
                </a:solidFill>
                <a:latin typeface="Roboto" panose="02000000000000000000" pitchFamily="2" charset="0"/>
              </a:rPr>
              <a:t>Ursache</a:t>
            </a:r>
          </a:p>
          <a:p>
            <a:pPr marL="285750" indent="-285750" algn="l">
              <a:buClr>
                <a:srgbClr val="FF0000"/>
              </a:buClr>
              <a:buFont typeface="Arial" panose="020B0604020202020204" pitchFamily="34" charset="0"/>
              <a:buChar char="•"/>
            </a:pPr>
            <a:r>
              <a:rPr lang="de-DE" b="0" i="0" dirty="0">
                <a:solidFill>
                  <a:srgbClr val="272727"/>
                </a:solidFill>
                <a:effectLst/>
                <a:latin typeface="Roboto" panose="02000000000000000000" pitchFamily="2" charset="0"/>
              </a:rPr>
              <a:t>Gebäude</a:t>
            </a:r>
          </a:p>
          <a:p>
            <a:pPr marL="285750" indent="-285750" algn="l">
              <a:buClr>
                <a:srgbClr val="FF0000"/>
              </a:buClr>
              <a:buFont typeface="Arial" panose="020B0604020202020204" pitchFamily="34" charset="0"/>
              <a:buChar char="•"/>
            </a:pPr>
            <a:r>
              <a:rPr lang="de-DE" dirty="0">
                <a:solidFill>
                  <a:srgbClr val="272727"/>
                </a:solidFill>
                <a:latin typeface="Roboto" panose="02000000000000000000" pitchFamily="2" charset="0"/>
              </a:rPr>
              <a:t>Einrichtung, TKBE</a:t>
            </a:r>
          </a:p>
          <a:p>
            <a:pPr marL="285750" indent="-285750" algn="l">
              <a:buClr>
                <a:srgbClr val="FF0000"/>
              </a:buClr>
              <a:buFont typeface="Arial" panose="020B0604020202020204" pitchFamily="34" charset="0"/>
              <a:buChar char="•"/>
            </a:pPr>
            <a:r>
              <a:rPr lang="de-DE" dirty="0">
                <a:solidFill>
                  <a:srgbClr val="272727"/>
                </a:solidFill>
                <a:latin typeface="Roboto" panose="02000000000000000000" pitchFamily="2" charset="0"/>
              </a:rPr>
              <a:t>Kaufmännisch, BU</a:t>
            </a:r>
          </a:p>
          <a:p>
            <a:pPr marL="285750" indent="-285750" algn="l">
              <a:buClr>
                <a:srgbClr val="FF0000"/>
              </a:buClr>
              <a:buFont typeface="Arial" panose="020B0604020202020204" pitchFamily="34" charset="0"/>
              <a:buChar char="•"/>
            </a:pPr>
            <a:r>
              <a:rPr lang="de-DE" b="0" i="0" dirty="0">
                <a:solidFill>
                  <a:srgbClr val="272727"/>
                </a:solidFill>
                <a:effectLst/>
                <a:latin typeface="Roboto" panose="02000000000000000000" pitchFamily="2" charset="0"/>
              </a:rPr>
              <a:t>Chemisch</a:t>
            </a:r>
          </a:p>
          <a:p>
            <a:pPr algn="l">
              <a:buClr>
                <a:srgbClr val="FF0000"/>
              </a:buClr>
            </a:pPr>
            <a:r>
              <a:rPr lang="de-DE" b="1" dirty="0">
                <a:solidFill>
                  <a:srgbClr val="272727"/>
                </a:solidFill>
                <a:latin typeface="Roboto" panose="02000000000000000000" pitchFamily="2" charset="0"/>
              </a:rPr>
              <a:t>Dienstleister</a:t>
            </a:r>
          </a:p>
          <a:p>
            <a:pPr marL="285750" indent="-285750" algn="l">
              <a:buClr>
                <a:srgbClr val="FF0000"/>
              </a:buClr>
              <a:buFont typeface="Arial" panose="020B0604020202020204" pitchFamily="34" charset="0"/>
              <a:buChar char="•"/>
            </a:pPr>
            <a:r>
              <a:rPr lang="de-DE" dirty="0">
                <a:solidFill>
                  <a:srgbClr val="272727"/>
                </a:solidFill>
                <a:latin typeface="Roboto" panose="02000000000000000000" pitchFamily="2" charset="0"/>
              </a:rPr>
              <a:t>Prüfdienstleister, Belegprüfer</a:t>
            </a:r>
          </a:p>
          <a:p>
            <a:pPr marL="285750" indent="-285750" algn="l">
              <a:buClr>
                <a:srgbClr val="FF0000"/>
              </a:buClr>
              <a:buFont typeface="Arial" panose="020B0604020202020204" pitchFamily="34" charset="0"/>
              <a:buChar char="•"/>
            </a:pPr>
            <a:r>
              <a:rPr lang="de-DE" dirty="0">
                <a:solidFill>
                  <a:srgbClr val="272727"/>
                </a:solidFill>
                <a:latin typeface="Roboto" panose="02000000000000000000" pitchFamily="2" charset="0"/>
              </a:rPr>
              <a:t>Schadendienstleister</a:t>
            </a:r>
          </a:p>
          <a:p>
            <a:pPr marL="285750" indent="-285750" algn="l">
              <a:buClr>
                <a:srgbClr val="FF0000"/>
              </a:buClr>
              <a:buFont typeface="Arial" panose="020B0604020202020204" pitchFamily="34" charset="0"/>
              <a:buChar char="•"/>
            </a:pPr>
            <a:r>
              <a:rPr lang="de-DE" dirty="0">
                <a:solidFill>
                  <a:srgbClr val="272727"/>
                </a:solidFill>
                <a:latin typeface="Roboto" panose="02000000000000000000" pitchFamily="2" charset="0"/>
              </a:rPr>
              <a:t>Handwerker</a:t>
            </a:r>
          </a:p>
          <a:p>
            <a:pPr marL="285750" indent="-285750" algn="l">
              <a:buClr>
                <a:srgbClr val="FF0000"/>
              </a:buClr>
              <a:buFont typeface="Arial" panose="020B0604020202020204" pitchFamily="34" charset="0"/>
              <a:buChar char="•"/>
            </a:pPr>
            <a:r>
              <a:rPr lang="de-DE" dirty="0">
                <a:solidFill>
                  <a:srgbClr val="272727"/>
                </a:solidFill>
                <a:latin typeface="Roboto" panose="02000000000000000000" pitchFamily="2" charset="0"/>
              </a:rPr>
              <a:t>Warenverwerter</a:t>
            </a:r>
          </a:p>
        </p:txBody>
      </p:sp>
      <p:graphicFrame>
        <p:nvGraphicFramePr>
          <p:cNvPr id="24" name="Diagramm 23">
            <a:extLst>
              <a:ext uri="{FF2B5EF4-FFF2-40B4-BE49-F238E27FC236}">
                <a16:creationId xmlns:a16="http://schemas.microsoft.com/office/drawing/2014/main" id="{125E7A72-CC3A-467B-B826-83CEDA3F0033}"/>
              </a:ext>
            </a:extLst>
          </p:cNvPr>
          <p:cNvGraphicFramePr/>
          <p:nvPr>
            <p:extLst>
              <p:ext uri="{D42A27DB-BD31-4B8C-83A1-F6EECF244321}">
                <p14:modId xmlns:p14="http://schemas.microsoft.com/office/powerpoint/2010/main" val="1386876993"/>
              </p:ext>
            </p:extLst>
          </p:nvPr>
        </p:nvGraphicFramePr>
        <p:xfrm>
          <a:off x="334432" y="934877"/>
          <a:ext cx="577803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Geschweifte Klammer links 25">
            <a:extLst>
              <a:ext uri="{FF2B5EF4-FFF2-40B4-BE49-F238E27FC236}">
                <a16:creationId xmlns:a16="http://schemas.microsoft.com/office/drawing/2014/main" id="{3C8A1893-360C-4C8B-8576-5CBD292870BA}"/>
              </a:ext>
            </a:extLst>
          </p:cNvPr>
          <p:cNvSpPr/>
          <p:nvPr/>
        </p:nvSpPr>
        <p:spPr>
          <a:xfrm rot="10800000">
            <a:off x="6081246" y="900871"/>
            <a:ext cx="1476170" cy="2098223"/>
          </a:xfrm>
          <a:prstGeom prst="leftBrace">
            <a:avLst>
              <a:gd name="adj1" fmla="val 8333"/>
              <a:gd name="adj2" fmla="val 7101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7" name="Geschweifte Klammer links 26">
            <a:extLst>
              <a:ext uri="{FF2B5EF4-FFF2-40B4-BE49-F238E27FC236}">
                <a16:creationId xmlns:a16="http://schemas.microsoft.com/office/drawing/2014/main" id="{12810B0D-D6CC-4AB9-BF23-2BBA49D1E5B6}"/>
              </a:ext>
            </a:extLst>
          </p:cNvPr>
          <p:cNvSpPr/>
          <p:nvPr/>
        </p:nvSpPr>
        <p:spPr>
          <a:xfrm rot="10800000">
            <a:off x="6064908" y="3084027"/>
            <a:ext cx="1476170" cy="3212895"/>
          </a:xfrm>
          <a:prstGeom prst="leftBrace">
            <a:avLst>
              <a:gd name="adj1" fmla="val 8333"/>
              <a:gd name="adj2" fmla="val 506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82466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U_EN_Presentation_Master">
  <a:themeElements>
    <a:clrScheme name="BELFOR">
      <a:dk1>
        <a:sysClr val="windowText" lastClr="000000"/>
      </a:dk1>
      <a:lt1>
        <a:sysClr val="window" lastClr="FFFFFF"/>
      </a:lt1>
      <a:dk2>
        <a:srgbClr val="1F497D"/>
      </a:dk2>
      <a:lt2>
        <a:srgbClr val="EEECE1"/>
      </a:lt2>
      <a:accent1>
        <a:srgbClr val="FF0000"/>
      </a:accent1>
      <a:accent2>
        <a:srgbClr val="999999"/>
      </a:accent2>
      <a:accent3>
        <a:srgbClr val="706F6F"/>
      </a:accent3>
      <a:accent4>
        <a:srgbClr val="DADADA"/>
      </a:accent4>
      <a:accent5>
        <a:srgbClr val="006AB2"/>
      </a:accent5>
      <a:accent6>
        <a:srgbClr val="FFFF00"/>
      </a:accent6>
      <a:hlink>
        <a:srgbClr val="0000FF"/>
      </a:hlink>
      <a:folHlink>
        <a:srgbClr val="800080"/>
      </a:folHlink>
    </a:clrScheme>
    <a:fontScheme name="BELFOR-Onlin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U_EN_Presentation_Master_16-9.potx" id="{CA0B077C-E44C-4BE2-8332-2CD5A5184E69}" vid="{7BE49CC7-48B0-4D77-9A2C-E19938739A89}"/>
    </a:ext>
  </a:extLst>
</a:theme>
</file>

<file path=ppt/theme/theme2.xml><?xml version="1.0" encoding="utf-8"?>
<a:theme xmlns:a="http://schemas.openxmlformats.org/drawingml/2006/main" name="EU_Presentation_Master">
  <a:themeElements>
    <a:clrScheme name="BELFOR">
      <a:dk1>
        <a:srgbClr val="000000"/>
      </a:dk1>
      <a:lt1>
        <a:srgbClr val="FFFFFF"/>
      </a:lt1>
      <a:dk2>
        <a:srgbClr val="FF2600"/>
      </a:dk2>
      <a:lt2>
        <a:srgbClr val="FFFFFF"/>
      </a:lt2>
      <a:accent1>
        <a:srgbClr val="FF2600"/>
      </a:accent1>
      <a:accent2>
        <a:srgbClr val="D5D5D5"/>
      </a:accent2>
      <a:accent3>
        <a:srgbClr val="A9A9A9"/>
      </a:accent3>
      <a:accent4>
        <a:srgbClr val="787878"/>
      </a:accent4>
      <a:accent5>
        <a:srgbClr val="434343"/>
      </a:accent5>
      <a:accent6>
        <a:srgbClr val="000000"/>
      </a:accent6>
      <a:hlink>
        <a:srgbClr val="0000FF"/>
      </a:hlink>
      <a:folHlink>
        <a:srgbClr val="800080"/>
      </a:folHlink>
    </a:clrScheme>
    <a:fontScheme name="BELFOR-Onlin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ln>
              <a:noFill/>
            </a:ln>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231026_BELFOR-Presentation-Master-Format-16-9_V05" id="{D3D06126-D02C-324C-BD8A-C9DE850C0C6B}" vid="{51F7B627-E910-4448-A326-8DD1BDF24622}"/>
    </a:ext>
  </a:extLst>
</a:theme>
</file>

<file path=ppt/theme/theme3.xml><?xml version="1.0" encoding="utf-8"?>
<a:theme xmlns:a="http://schemas.openxmlformats.org/drawingml/2006/main" name="1_EU_Presentation_Master">
  <a:themeElements>
    <a:clrScheme name="BELFOR">
      <a:dk1>
        <a:srgbClr val="000000"/>
      </a:dk1>
      <a:lt1>
        <a:srgbClr val="FFFFFF"/>
      </a:lt1>
      <a:dk2>
        <a:srgbClr val="FF2600"/>
      </a:dk2>
      <a:lt2>
        <a:srgbClr val="FFFFFF"/>
      </a:lt2>
      <a:accent1>
        <a:srgbClr val="FF2600"/>
      </a:accent1>
      <a:accent2>
        <a:srgbClr val="D5D5D5"/>
      </a:accent2>
      <a:accent3>
        <a:srgbClr val="A9A9A9"/>
      </a:accent3>
      <a:accent4>
        <a:srgbClr val="787878"/>
      </a:accent4>
      <a:accent5>
        <a:srgbClr val="434343"/>
      </a:accent5>
      <a:accent6>
        <a:srgbClr val="000000"/>
      </a:accent6>
      <a:hlink>
        <a:srgbClr val="0000FF"/>
      </a:hlink>
      <a:folHlink>
        <a:srgbClr val="800080"/>
      </a:folHlink>
    </a:clrScheme>
    <a:fontScheme name="BELFOR-Onlin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ln>
              <a:noFill/>
            </a:ln>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20231026_BELFOR-Presentation-Master-Format-16-9_V05" id="{D3D06126-D02C-324C-BD8A-C9DE850C0C6B}" vid="{51F7B627-E910-4448-A326-8DD1BDF24622}"/>
    </a:ext>
  </a:extLst>
</a:theme>
</file>

<file path=ppt/theme/theme4.xml><?xml version="1.0" encoding="utf-8"?>
<a:theme xmlns:a="http://schemas.openxmlformats.org/drawingml/2006/main" name="2_EU_Presentation_Master">
  <a:themeElements>
    <a:clrScheme name="BELFOR">
      <a:dk1>
        <a:srgbClr val="000000"/>
      </a:dk1>
      <a:lt1>
        <a:srgbClr val="FFFFFF"/>
      </a:lt1>
      <a:dk2>
        <a:srgbClr val="FF2600"/>
      </a:dk2>
      <a:lt2>
        <a:srgbClr val="FFFFFF"/>
      </a:lt2>
      <a:accent1>
        <a:srgbClr val="FF2600"/>
      </a:accent1>
      <a:accent2>
        <a:srgbClr val="D5D5D5"/>
      </a:accent2>
      <a:accent3>
        <a:srgbClr val="A9A9A9"/>
      </a:accent3>
      <a:accent4>
        <a:srgbClr val="787878"/>
      </a:accent4>
      <a:accent5>
        <a:srgbClr val="434343"/>
      </a:accent5>
      <a:accent6>
        <a:srgbClr val="000000"/>
      </a:accent6>
      <a:hlink>
        <a:srgbClr val="0000FF"/>
      </a:hlink>
      <a:folHlink>
        <a:srgbClr val="800080"/>
      </a:folHlink>
    </a:clrScheme>
    <a:fontScheme name="BELFOR-Onlin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ln>
              <a:noFill/>
            </a:ln>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20231026_BELFOR-Presentation-Master-Format-16-9_V05" id="{D3D06126-D02C-324C-BD8A-C9DE850C0C6B}" vid="{51F7B627-E910-4448-A326-8DD1BDF24622}"/>
    </a:ext>
  </a:extLst>
</a:theme>
</file>

<file path=ppt/theme/theme5.xml><?xml version="1.0" encoding="utf-8"?>
<a:theme xmlns:a="http://schemas.openxmlformats.org/drawingml/2006/main" name="3_EU_Presentation_Master">
  <a:themeElements>
    <a:clrScheme name="BELFOR">
      <a:dk1>
        <a:srgbClr val="000000"/>
      </a:dk1>
      <a:lt1>
        <a:srgbClr val="FFFFFF"/>
      </a:lt1>
      <a:dk2>
        <a:srgbClr val="FF2600"/>
      </a:dk2>
      <a:lt2>
        <a:srgbClr val="FFFFFF"/>
      </a:lt2>
      <a:accent1>
        <a:srgbClr val="FF2600"/>
      </a:accent1>
      <a:accent2>
        <a:srgbClr val="D5D5D5"/>
      </a:accent2>
      <a:accent3>
        <a:srgbClr val="A9A9A9"/>
      </a:accent3>
      <a:accent4>
        <a:srgbClr val="787878"/>
      </a:accent4>
      <a:accent5>
        <a:srgbClr val="434343"/>
      </a:accent5>
      <a:accent6>
        <a:srgbClr val="000000"/>
      </a:accent6>
      <a:hlink>
        <a:srgbClr val="0000FF"/>
      </a:hlink>
      <a:folHlink>
        <a:srgbClr val="800080"/>
      </a:folHlink>
    </a:clrScheme>
    <a:fontScheme name="BELFOR-Onlin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ln>
              <a:noFill/>
            </a:ln>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20231026_BELFOR-Presentation-Master-Format-16-9_V05" id="{D3D06126-D02C-324C-BD8A-C9DE850C0C6B}" vid="{51F7B627-E910-4448-A326-8DD1BDF2462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89AABAD5DA84D4BB21BB59091FAD0F1" ma:contentTypeVersion="17" ma:contentTypeDescription="Ein neues Dokument erstellen." ma:contentTypeScope="" ma:versionID="c329be5a43c980f9c1043fdfde8c33c4">
  <xsd:schema xmlns:xsd="http://www.w3.org/2001/XMLSchema" xmlns:xs="http://www.w3.org/2001/XMLSchema" xmlns:p="http://schemas.microsoft.com/office/2006/metadata/properties" xmlns:ns3="fd5c50a0-8ed7-4538-bef1-4cf1ff587eff" xmlns:ns4="e0e7697e-2c20-4ff7-a5a2-4afbd8f5962f" targetNamespace="http://schemas.microsoft.com/office/2006/metadata/properties" ma:root="true" ma:fieldsID="88e63a2ff7f7edc05226d98c37bfe284" ns3:_="" ns4:_="">
    <xsd:import namespace="fd5c50a0-8ed7-4538-bef1-4cf1ff587eff"/>
    <xsd:import namespace="e0e7697e-2c20-4ff7-a5a2-4afbd8f5962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ObjectDetectorVersions" minOccurs="0"/>
                <xsd:element ref="ns3:MediaLengthInSecond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5c50a0-8ed7-4538-bef1-4cf1ff587e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e7697e-2c20-4ff7-a5a2-4afbd8f5962f"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SharingHintHash" ma:index="12"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fd5c50a0-8ed7-4538-bef1-4cf1ff587ef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FDDCE5-D0C5-4FD6-889D-CE0A0BDFC6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5c50a0-8ed7-4538-bef1-4cf1ff587eff"/>
    <ds:schemaRef ds:uri="e0e7697e-2c20-4ff7-a5a2-4afbd8f596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7C1B44-4DCF-4FBC-9C10-E8C5C013DD6A}">
  <ds:schemaRefs>
    <ds:schemaRef ds:uri="http://purl.org/dc/terms/"/>
    <ds:schemaRef ds:uri="http://schemas.microsoft.com/office/2006/documentManagement/types"/>
    <ds:schemaRef ds:uri="e0e7697e-2c20-4ff7-a5a2-4afbd8f5962f"/>
    <ds:schemaRef ds:uri="http://purl.org/dc/elements/1.1/"/>
    <ds:schemaRef ds:uri="http://schemas.microsoft.com/office/infopath/2007/PartnerControls"/>
    <ds:schemaRef ds:uri="http://schemas.openxmlformats.org/package/2006/metadata/core-properties"/>
    <ds:schemaRef ds:uri="fd5c50a0-8ed7-4538-bef1-4cf1ff587eff"/>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9116FC23-8F20-46AD-A31C-59519D03ED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1008</Words>
  <Application>Microsoft Office PowerPoint</Application>
  <PresentationFormat>Breitbild</PresentationFormat>
  <Paragraphs>180</Paragraphs>
  <Slides>23</Slides>
  <Notes>19</Notes>
  <HiddenSlides>0</HiddenSlides>
  <MMClips>0</MMClips>
  <ScaleCrop>false</ScaleCrop>
  <HeadingPairs>
    <vt:vector size="6" baseType="variant">
      <vt:variant>
        <vt:lpstr>Verwendete Schriftarten</vt:lpstr>
      </vt:variant>
      <vt:variant>
        <vt:i4>7</vt:i4>
      </vt:variant>
      <vt:variant>
        <vt:lpstr>Design</vt:lpstr>
      </vt:variant>
      <vt:variant>
        <vt:i4>5</vt:i4>
      </vt:variant>
      <vt:variant>
        <vt:lpstr>Folientitel</vt:lpstr>
      </vt:variant>
      <vt:variant>
        <vt:i4>23</vt:i4>
      </vt:variant>
    </vt:vector>
  </HeadingPairs>
  <TitlesOfParts>
    <vt:vector size="35" baseType="lpstr">
      <vt:lpstr>Arial</vt:lpstr>
      <vt:lpstr>Calibri</vt:lpstr>
      <vt:lpstr>Open Sans</vt:lpstr>
      <vt:lpstr>Roboto</vt:lpstr>
      <vt:lpstr>Source Sans Pro</vt:lpstr>
      <vt:lpstr>Symbol</vt:lpstr>
      <vt:lpstr>Wingdings</vt:lpstr>
      <vt:lpstr>EU_EN_Presentation_Master</vt:lpstr>
      <vt:lpstr>EU_Presentation_Master</vt:lpstr>
      <vt:lpstr>1_EU_Presentation_Master</vt:lpstr>
      <vt:lpstr>2_EU_Presentation_Master</vt:lpstr>
      <vt:lpstr>3_EU_Presentation_Master</vt:lpstr>
      <vt:lpstr>PowerPoint-Präsentation</vt:lpstr>
      <vt:lpstr>PowerPoint-Präsentation</vt:lpstr>
      <vt:lpstr>PowerPoint-Präsentation</vt:lpstr>
      <vt:lpstr>PowerPoint-Präsentation</vt:lpstr>
      <vt:lpstr>Emilia-Romagna, 1qm von 25.000qm Produktionsfläche</vt:lpstr>
      <vt:lpstr>Growth in global natural catastrophe insured losses (USD bn, 2023 prices)</vt:lpstr>
      <vt:lpstr>Annual insured losses from SCS in Europe  (USD bn, 2023 prices), and trend</vt:lpstr>
      <vt:lpstr>SchadenManagement</vt:lpstr>
      <vt:lpstr>Schadenmanagement, Ebenen und Stakeholder, Einflussgrößen </vt:lpstr>
      <vt:lpstr>DIGITALER Schadenprozess</vt:lpstr>
      <vt:lpstr>Der digitale schadenprozess bei belfor</vt:lpstr>
      <vt:lpstr>Der digitale schadenprozess bei belfor</vt:lpstr>
      <vt:lpstr>Der digitale schadenprozess bei belfor</vt:lpstr>
      <vt:lpstr>Der digitale schadenprozess bei belfor</vt:lpstr>
      <vt:lpstr>Der digitale schadenprozess bei belfor</vt:lpstr>
      <vt:lpstr>Suffizienz. Verhaltensänderung, z.B. im Management Digitale Lösungen, Virtuelle Ortsbegehung </vt:lpstr>
      <vt:lpstr>Umwandlung in CAD</vt:lpstr>
      <vt:lpstr>Der digitale schadenprozess bei belfor</vt:lpstr>
      <vt:lpstr>CO², Kosten- &amp; Prozesseinsparungen durch KI gesteuerte Trocknung </vt:lpstr>
      <vt:lpstr>BELFOR DRYsmart “Autonomen Trocknung” durch AI</vt:lpstr>
      <vt:lpstr>Netzwerk Kommunikation</vt:lpstr>
      <vt:lpstr>Verhaltensänderung + Technologie ersparen eine von drei  Ortsbesichtigung?</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Schachtschneider, Martin</dc:creator>
  <cp:lastModifiedBy>Kruchen, Kirsten</cp:lastModifiedBy>
  <cp:revision>13</cp:revision>
  <dcterms:created xsi:type="dcterms:W3CDTF">2023-11-28T10:50:17Z</dcterms:created>
  <dcterms:modified xsi:type="dcterms:W3CDTF">2024-06-11T09:44:57Z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0x010100489AABAD5DA84D4BB21BB59091FAD0F1</vt:lpwstr>
  </property>
</Properties>
</file>